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21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-139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column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385224c87b983496/Documents/projects/pph/post-partum%20haemorrhage/pareto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pph%20percentag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column chart of Deliveries and pph per month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19938172646123384"/>
          <c:y val="3.5982014659129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'[column chart.xlsx]column chart'!$B$1</c:f>
              <c:strCache>
                <c:ptCount val="1"/>
                <c:pt idx="0">
                  <c:v>PPH total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chart'!$B$2:$B$16</c:f>
              <c:numCache>
                <c:formatCode>General</c:formatCode>
                <c:ptCount val="15"/>
                <c:pt idx="0">
                  <c:v>2</c:v>
                </c:pt>
                <c:pt idx="1">
                  <c:v>6</c:v>
                </c:pt>
                <c:pt idx="2">
                  <c:v>6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6</c:v>
                </c:pt>
                <c:pt idx="8">
                  <c:v>5</c:v>
                </c:pt>
                <c:pt idx="9">
                  <c:v>6</c:v>
                </c:pt>
                <c:pt idx="10">
                  <c:v>4</c:v>
                </c:pt>
                <c:pt idx="11">
                  <c:v>6</c:v>
                </c:pt>
                <c:pt idx="12">
                  <c:v>3</c:v>
                </c:pt>
                <c:pt idx="13">
                  <c:v>5</c:v>
                </c:pt>
                <c:pt idx="14">
                  <c:v>10</c:v>
                </c:pt>
              </c:numCache>
            </c:numRef>
          </c:val>
        </c:ser>
        <c:ser>
          <c:idx val="1"/>
          <c:order val="1"/>
          <c:tx>
            <c:strRef>
              <c:f>'[column chart.xlsx]column chart'!$C$1</c:f>
              <c:strCache>
                <c:ptCount val="1"/>
                <c:pt idx="0">
                  <c:v>Deliveries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chart'!$C$2:$C$16</c:f>
              <c:numCache>
                <c:formatCode>General</c:formatCode>
                <c:ptCount val="15"/>
                <c:pt idx="0">
                  <c:v>25</c:v>
                </c:pt>
                <c:pt idx="1">
                  <c:v>25</c:v>
                </c:pt>
                <c:pt idx="2">
                  <c:v>22</c:v>
                </c:pt>
                <c:pt idx="3">
                  <c:v>30</c:v>
                </c:pt>
                <c:pt idx="4">
                  <c:v>28</c:v>
                </c:pt>
                <c:pt idx="5">
                  <c:v>20</c:v>
                </c:pt>
                <c:pt idx="6">
                  <c:v>18</c:v>
                </c:pt>
                <c:pt idx="7">
                  <c:v>34</c:v>
                </c:pt>
                <c:pt idx="8">
                  <c:v>28</c:v>
                </c:pt>
                <c:pt idx="9">
                  <c:v>34</c:v>
                </c:pt>
                <c:pt idx="10">
                  <c:v>27</c:v>
                </c:pt>
                <c:pt idx="11">
                  <c:v>28</c:v>
                </c:pt>
                <c:pt idx="12">
                  <c:v>35</c:v>
                </c:pt>
                <c:pt idx="13">
                  <c:v>28</c:v>
                </c:pt>
                <c:pt idx="14">
                  <c:v>34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4654192"/>
        <c:axId val="184656176"/>
      </c:barChart>
      <c:catAx>
        <c:axId val="18465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56176"/>
        <c:crosses val="autoZero"/>
        <c:auto val="1"/>
        <c:lblAlgn val="ctr"/>
        <c:lblOffset val="100"/>
        <c:noMultiLvlLbl val="0"/>
      </c:catAx>
      <c:valAx>
        <c:axId val="18465617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65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/>
            </a:pPr>
            <a:r>
              <a:rPr lang="en-US"/>
              <a:t>Pareto chart of causes of PPH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1294793895130798E-2"/>
          <c:y val="2.1854402387159459E-2"/>
          <c:w val="0.81802909205936203"/>
          <c:h val="0.8267955843754825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2700">
                <a:solidFill>
                  <a:srgbClr val="000000"/>
                </a:solidFill>
                <a:prstDash val="solid"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18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84623040"/>
        <c:axId val="184629824"/>
      </c:barChart>
      <c:lineChart>
        <c:grouping val="standard"/>
        <c:varyColors val="0"/>
        <c:ser>
          <c:idx val="1"/>
          <c:order val="1"/>
          <c:spPr>
            <a:ln w="12700">
              <a:solidFill>
                <a:srgbClr val="0000FF"/>
              </a:solidFill>
              <a:prstDash val="solid"/>
            </a:ln>
            <a:effectLst/>
          </c:spPr>
          <c:marker>
            <c:symbol val="square"/>
            <c:size val="5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dPt>
            <c:idx val="0"/>
            <c:marker>
              <c:symbol val="none"/>
            </c:marker>
            <c:bubble3D val="0"/>
          </c:dPt>
          <c:dPt>
            <c:idx val="1"/>
            <c:bubble3D val="0"/>
            <c:spPr>
              <a:ln w="25400">
                <a:solidFill>
                  <a:srgbClr val="FFFFFF"/>
                </a:solidFill>
                <a:prstDash val="solid"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PP'!$C$1:$C$5</c:f>
              <c:numCache>
                <c:formatCode>0.0%</c:formatCode>
                <c:ptCount val="5"/>
                <c:pt idx="0">
                  <c:v>0</c:v>
                </c:pt>
                <c:pt idx="1">
                  <c:v>0.45918367346938777</c:v>
                </c:pt>
                <c:pt idx="2">
                  <c:v>0.76530612244897966</c:v>
                </c:pt>
                <c:pt idx="3">
                  <c:v>0.94897959183673475</c:v>
                </c:pt>
                <c:pt idx="4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78040"/>
        <c:axId val="184632768"/>
      </c:lineChart>
      <c:catAx>
        <c:axId val="184623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r>
                  <a:rPr lang="en-US" sz="1200" b="1">
                    <a:solidFill>
                      <a:schemeClr val="bg1"/>
                    </a:solidFill>
                  </a:rPr>
                  <a:t>causes</a:t>
                </a:r>
              </a:p>
            </c:rich>
          </c:tx>
          <c:layout>
            <c:manualLayout>
              <c:xMode val="edge"/>
              <c:yMode val="edge"/>
              <c:x val="0.42679735345581804"/>
              <c:y val="0.932403672062907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4629824"/>
        <c:crosses val="autoZero"/>
        <c:auto val="0"/>
        <c:lblAlgn val="ctr"/>
        <c:lblOffset val="100"/>
        <c:noMultiLvlLbl val="0"/>
      </c:catAx>
      <c:valAx>
        <c:axId val="184629824"/>
        <c:scaling>
          <c:orientation val="minMax"/>
          <c:max val="98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 sz="1200" dirty="0">
                    <a:solidFill>
                      <a:schemeClr val="bg1"/>
                    </a:solidFill>
                  </a:rPr>
                  <a:t>frequency</a:t>
                </a:r>
                <a:endParaRPr lang="en-US" sz="11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1.8748232143063797E-2"/>
              <c:y val="0.365387037341842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4623040"/>
        <c:crosses val="autoZero"/>
        <c:crossBetween val="between"/>
      </c:valAx>
      <c:valAx>
        <c:axId val="184632768"/>
        <c:scaling>
          <c:orientation val="minMax"/>
          <c:max val="1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overlay val="0"/>
        </c:title>
        <c:numFmt formatCode="0.0%" sourceLinked="1"/>
        <c:majorTickMark val="out"/>
        <c:minorTickMark val="none"/>
        <c:tickLblPos val="nextTo"/>
        <c:crossAx val="200278040"/>
        <c:crosses val="max"/>
        <c:crossBetween val="midCat"/>
        <c:majorUnit val="0.1"/>
      </c:valAx>
      <c:catAx>
        <c:axId val="2002780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txPr>
          <a:bodyPr rot="0" vert="horz"/>
          <a:lstStyle/>
          <a:p>
            <a:pPr>
              <a:defRPr/>
            </a:pPr>
            <a:endParaRPr lang="en-US"/>
          </a:p>
        </c:txPr>
        <c:crossAx val="184632768"/>
        <c:crosses val="max"/>
        <c:auto val="0"/>
        <c:lblAlgn val="ctr"/>
        <c:lblOffset val="100"/>
        <c:tickLblSkip val="1"/>
        <c:tickMark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'[pph percentages.xlsx]%PPPH Data'!$B$1</c:f>
              <c:strCache>
                <c:ptCount val="1"/>
                <c:pt idx="0">
                  <c:v>%PPPH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Data'!$B$2:$B$17</c:f>
              <c:numCache>
                <c:formatCode>0.0</c:formatCode>
                <c:ptCount val="16"/>
                <c:pt idx="0">
                  <c:v>8</c:v>
                </c:pt>
                <c:pt idx="1">
                  <c:v>24</c:v>
                </c:pt>
                <c:pt idx="2">
                  <c:v>27.27272727272727</c:v>
                </c:pt>
                <c:pt idx="3">
                  <c:v>6.666666666666667</c:v>
                </c:pt>
                <c:pt idx="4">
                  <c:v>10.714285714285714</c:v>
                </c:pt>
                <c:pt idx="5">
                  <c:v>5</c:v>
                </c:pt>
                <c:pt idx="6">
                  <c:v>16.666666666666664</c:v>
                </c:pt>
                <c:pt idx="7">
                  <c:v>17.647058823529413</c:v>
                </c:pt>
                <c:pt idx="8">
                  <c:v>17.857142857142858</c:v>
                </c:pt>
                <c:pt idx="9">
                  <c:v>17.647058823529413</c:v>
                </c:pt>
                <c:pt idx="10">
                  <c:v>14.814814814814813</c:v>
                </c:pt>
                <c:pt idx="11">
                  <c:v>21.428571428571427</c:v>
                </c:pt>
                <c:pt idx="12">
                  <c:v>8.5714285714285712</c:v>
                </c:pt>
                <c:pt idx="13">
                  <c:v>17.857142857142858</c:v>
                </c:pt>
                <c:pt idx="14">
                  <c:v>29.411764705882355</c:v>
                </c:pt>
                <c:pt idx="15">
                  <c:v>18.8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'[pph percentages.xlsx]%PPPH Data'!$C$1</c:f>
              <c:strCache>
                <c:ptCount val="1"/>
                <c:pt idx="0">
                  <c:v>Average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Data'!$C$2:$C$17</c:f>
              <c:numCache>
                <c:formatCode>General</c:formatCode>
                <c:ptCount val="16"/>
                <c:pt idx="0">
                  <c:v>16.397208075149251</c:v>
                </c:pt>
                <c:pt idx="1">
                  <c:v>16.397208075149251</c:v>
                </c:pt>
                <c:pt idx="2">
                  <c:v>16.397208075149251</c:v>
                </c:pt>
                <c:pt idx="3">
                  <c:v>16.397208075149251</c:v>
                </c:pt>
                <c:pt idx="4">
                  <c:v>16.397208075149251</c:v>
                </c:pt>
                <c:pt idx="5">
                  <c:v>16.397208075149251</c:v>
                </c:pt>
                <c:pt idx="6">
                  <c:v>16.397208075149251</c:v>
                </c:pt>
                <c:pt idx="7">
                  <c:v>16.397208075149251</c:v>
                </c:pt>
                <c:pt idx="8">
                  <c:v>16.397208075149251</c:v>
                </c:pt>
                <c:pt idx="9">
                  <c:v>16.397208075149251</c:v>
                </c:pt>
                <c:pt idx="10">
                  <c:v>16.397208075149251</c:v>
                </c:pt>
                <c:pt idx="11">
                  <c:v>16.397208075149251</c:v>
                </c:pt>
                <c:pt idx="12">
                  <c:v>16.397208075149251</c:v>
                </c:pt>
                <c:pt idx="13">
                  <c:v>16.397208075149251</c:v>
                </c:pt>
                <c:pt idx="14">
                  <c:v>16.397208075149251</c:v>
                </c:pt>
                <c:pt idx="15">
                  <c:v>16.397208075149251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08352"/>
        <c:axId val="200338792"/>
      </c:lineChart>
      <c:catAx>
        <c:axId val="200308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338792"/>
        <c:crosses val="autoZero"/>
        <c:auto val="0"/>
        <c:lblAlgn val="ctr"/>
        <c:lblOffset val="100"/>
        <c:noMultiLvlLbl val="0"/>
      </c:catAx>
      <c:valAx>
        <c:axId val="200338792"/>
        <c:scaling>
          <c:orientation val="minMax"/>
          <c:min val="2.55882352941176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30835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A0083-B1FD-40AB-B300-B01322C837DD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E7AFD0-0C3F-4322-A520-1C1B90B53226}">
      <dgm:prSet phldrT="[Text]"/>
      <dgm:spPr/>
      <dgm:t>
        <a:bodyPr/>
        <a:lstStyle/>
        <a:p>
          <a:r>
            <a:rPr lang="en-GB" dirty="0" smtClean="0"/>
            <a:t>Define</a:t>
          </a:r>
          <a:endParaRPr lang="en-US" dirty="0"/>
        </a:p>
      </dgm:t>
    </dgm:pt>
    <dgm:pt modelId="{9FB816E4-3A92-4B59-A674-0A4E392DCF33}" type="parTrans" cxnId="{14E4E29A-CF4A-4645-9476-C3854AB38108}">
      <dgm:prSet/>
      <dgm:spPr/>
      <dgm:t>
        <a:bodyPr/>
        <a:lstStyle/>
        <a:p>
          <a:endParaRPr lang="en-US"/>
        </a:p>
      </dgm:t>
    </dgm:pt>
    <dgm:pt modelId="{C5C1F345-EE74-4C14-9E50-4C21FC558864}" type="sibTrans" cxnId="{14E4E29A-CF4A-4645-9476-C3854AB38108}">
      <dgm:prSet/>
      <dgm:spPr/>
      <dgm:t>
        <a:bodyPr/>
        <a:lstStyle/>
        <a:p>
          <a:endParaRPr lang="en-US"/>
        </a:p>
      </dgm:t>
    </dgm:pt>
    <dgm:pt modelId="{7D18DADE-EB03-4E04-8EDE-A2FCAA2A9489}">
      <dgm:prSet phldrT="[Text]"/>
      <dgm:spPr/>
      <dgm:t>
        <a:bodyPr/>
        <a:lstStyle/>
        <a:p>
          <a:r>
            <a:rPr lang="en-GB" dirty="0" smtClean="0"/>
            <a:t>Measure</a:t>
          </a:r>
          <a:endParaRPr lang="en-US" dirty="0"/>
        </a:p>
      </dgm:t>
    </dgm:pt>
    <dgm:pt modelId="{725CA244-0941-4BF5-833D-CFE61123E9E4}" type="parTrans" cxnId="{A15939CF-D194-4850-93D1-DEBA442A9A4D}">
      <dgm:prSet/>
      <dgm:spPr/>
      <dgm:t>
        <a:bodyPr/>
        <a:lstStyle/>
        <a:p>
          <a:endParaRPr lang="en-US"/>
        </a:p>
      </dgm:t>
    </dgm:pt>
    <dgm:pt modelId="{EAA71A64-CD53-46A0-B59F-4BB0AF740E9D}" type="sibTrans" cxnId="{A15939CF-D194-4850-93D1-DEBA442A9A4D}">
      <dgm:prSet/>
      <dgm:spPr/>
      <dgm:t>
        <a:bodyPr/>
        <a:lstStyle/>
        <a:p>
          <a:endParaRPr lang="en-US"/>
        </a:p>
      </dgm:t>
    </dgm:pt>
    <dgm:pt modelId="{93DAB959-91BF-4418-A87E-6F05516CF1B5}">
      <dgm:prSet phldrT="[Text]"/>
      <dgm:spPr/>
      <dgm:t>
        <a:bodyPr/>
        <a:lstStyle/>
        <a:p>
          <a:r>
            <a:rPr lang="en-GB" dirty="0" smtClean="0"/>
            <a:t>Analyse</a:t>
          </a:r>
          <a:endParaRPr lang="en-US" dirty="0"/>
        </a:p>
      </dgm:t>
    </dgm:pt>
    <dgm:pt modelId="{FD5DF5A5-C596-4AD5-B1C7-D41457EACF02}" type="parTrans" cxnId="{E1CB490E-1E59-454D-9242-57FD1A908555}">
      <dgm:prSet/>
      <dgm:spPr/>
      <dgm:t>
        <a:bodyPr/>
        <a:lstStyle/>
        <a:p>
          <a:endParaRPr lang="en-US"/>
        </a:p>
      </dgm:t>
    </dgm:pt>
    <dgm:pt modelId="{6F073E7D-9493-420F-BB74-758FCE883DC2}" type="sibTrans" cxnId="{E1CB490E-1E59-454D-9242-57FD1A908555}">
      <dgm:prSet/>
      <dgm:spPr/>
      <dgm:t>
        <a:bodyPr/>
        <a:lstStyle/>
        <a:p>
          <a:endParaRPr lang="en-US"/>
        </a:p>
      </dgm:t>
    </dgm:pt>
    <dgm:pt modelId="{FD37C016-E42B-4FC4-803A-979E0A5717C5}">
      <dgm:prSet phldrT="[Text]"/>
      <dgm:spPr/>
      <dgm:t>
        <a:bodyPr/>
        <a:lstStyle/>
        <a:p>
          <a:r>
            <a:rPr lang="en-GB" dirty="0" smtClean="0"/>
            <a:t>Improve</a:t>
          </a:r>
          <a:endParaRPr lang="en-US" dirty="0"/>
        </a:p>
      </dgm:t>
    </dgm:pt>
    <dgm:pt modelId="{00DEDCA4-3E4D-45C8-9945-9002D2A6B2A1}" type="parTrans" cxnId="{DA57A750-4914-42FD-96CD-93FE243F5D40}">
      <dgm:prSet/>
      <dgm:spPr/>
      <dgm:t>
        <a:bodyPr/>
        <a:lstStyle/>
        <a:p>
          <a:endParaRPr lang="en-US"/>
        </a:p>
      </dgm:t>
    </dgm:pt>
    <dgm:pt modelId="{08A821B7-2C43-4CB6-B039-4BBCEEC82937}" type="sibTrans" cxnId="{DA57A750-4914-42FD-96CD-93FE243F5D40}">
      <dgm:prSet/>
      <dgm:spPr/>
      <dgm:t>
        <a:bodyPr/>
        <a:lstStyle/>
        <a:p>
          <a:endParaRPr lang="en-US"/>
        </a:p>
      </dgm:t>
    </dgm:pt>
    <dgm:pt modelId="{3A670C4B-C916-4578-B167-A582CBE8F390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044D75C4-6719-4A9B-B471-2666226A71CD}" type="parTrans" cxnId="{E387D160-117D-4370-8301-3C1EF5756C3E}">
      <dgm:prSet/>
      <dgm:spPr/>
      <dgm:t>
        <a:bodyPr/>
        <a:lstStyle/>
        <a:p>
          <a:endParaRPr lang="en-US"/>
        </a:p>
      </dgm:t>
    </dgm:pt>
    <dgm:pt modelId="{E4526BFB-DBC3-4D64-B5C9-594D26638A15}" type="sibTrans" cxnId="{E387D160-117D-4370-8301-3C1EF5756C3E}">
      <dgm:prSet/>
      <dgm:spPr/>
      <dgm:t>
        <a:bodyPr/>
        <a:lstStyle/>
        <a:p>
          <a:endParaRPr lang="en-US"/>
        </a:p>
      </dgm:t>
    </dgm:pt>
    <dgm:pt modelId="{3363D90A-3E3D-4BC2-BB15-739102E54C6B}">
      <dgm:prSet/>
      <dgm:spPr/>
      <dgm:t>
        <a:bodyPr/>
        <a:lstStyle/>
        <a:p>
          <a:r>
            <a:rPr lang="en-GB" dirty="0" smtClean="0"/>
            <a:t>Control</a:t>
          </a:r>
          <a:endParaRPr lang="en-US" dirty="0"/>
        </a:p>
      </dgm:t>
    </dgm:pt>
    <dgm:pt modelId="{13193D0D-75FE-4794-87D3-46E4D6140DEB}" type="parTrans" cxnId="{BE145D48-0279-47CA-A515-1DA2144529C4}">
      <dgm:prSet/>
      <dgm:spPr/>
      <dgm:t>
        <a:bodyPr/>
        <a:lstStyle/>
        <a:p>
          <a:endParaRPr lang="en-US"/>
        </a:p>
      </dgm:t>
    </dgm:pt>
    <dgm:pt modelId="{31A4C2EB-8744-40AE-AC52-8ABE2B2FD15B}" type="sibTrans" cxnId="{BE145D48-0279-47CA-A515-1DA2144529C4}">
      <dgm:prSet/>
      <dgm:spPr/>
      <dgm:t>
        <a:bodyPr/>
        <a:lstStyle/>
        <a:p>
          <a:endParaRPr lang="en-US"/>
        </a:p>
      </dgm:t>
    </dgm:pt>
    <dgm:pt modelId="{896A396D-CFAF-4891-962C-2192F42677DE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89EE98D7-CE93-417C-856C-28C9BC19303B}" type="parTrans" cxnId="{FDF9D5A6-15ED-4B73-B55A-80F3C29C2EDB}">
      <dgm:prSet/>
      <dgm:spPr/>
      <dgm:t>
        <a:bodyPr/>
        <a:lstStyle/>
        <a:p>
          <a:endParaRPr lang="en-US"/>
        </a:p>
      </dgm:t>
    </dgm:pt>
    <dgm:pt modelId="{5AB5AACA-361D-4CCA-A049-E8B83912D7C6}" type="sibTrans" cxnId="{FDF9D5A6-15ED-4B73-B55A-80F3C29C2EDB}">
      <dgm:prSet/>
      <dgm:spPr/>
      <dgm:t>
        <a:bodyPr/>
        <a:lstStyle/>
        <a:p>
          <a:endParaRPr lang="en-US"/>
        </a:p>
      </dgm:t>
    </dgm:pt>
    <dgm:pt modelId="{C7EB2C47-FDAE-4E8F-BBEF-C6904F0DD64C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BCD21FC-8AF8-4B4B-9821-2FBE2E9A5570}" type="parTrans" cxnId="{7541EE67-33A4-4CBB-A6C8-123776BE7AB7}">
      <dgm:prSet/>
      <dgm:spPr/>
      <dgm:t>
        <a:bodyPr/>
        <a:lstStyle/>
        <a:p>
          <a:endParaRPr lang="en-US"/>
        </a:p>
      </dgm:t>
    </dgm:pt>
    <dgm:pt modelId="{48CD82C6-B640-41A5-BC6E-94EE98662F22}" type="sibTrans" cxnId="{7541EE67-33A4-4CBB-A6C8-123776BE7AB7}">
      <dgm:prSet/>
      <dgm:spPr/>
      <dgm:t>
        <a:bodyPr/>
        <a:lstStyle/>
        <a:p>
          <a:endParaRPr lang="en-US"/>
        </a:p>
      </dgm:t>
    </dgm:pt>
    <dgm:pt modelId="{5DF7716A-D519-48AE-A245-634E7B8F4E73}">
      <dgm:prSet phldrT="[Text]"/>
      <dgm:spPr/>
      <dgm:t>
        <a:bodyPr/>
        <a:lstStyle/>
        <a:p>
          <a:r>
            <a:rPr lang="en-GB" dirty="0" smtClean="0"/>
            <a:t>Input </a:t>
          </a:r>
          <a:endParaRPr lang="en-US" dirty="0"/>
        </a:p>
      </dgm:t>
    </dgm:pt>
    <dgm:pt modelId="{C83EF18F-5844-4697-9B4F-3C1DAB23B635}" type="parTrans" cxnId="{5BEF4F08-DA1A-4587-88A5-F0DD5198636B}">
      <dgm:prSet/>
      <dgm:spPr/>
      <dgm:t>
        <a:bodyPr/>
        <a:lstStyle/>
        <a:p>
          <a:endParaRPr lang="en-US"/>
        </a:p>
      </dgm:t>
    </dgm:pt>
    <dgm:pt modelId="{80C2E103-D719-462A-9A7D-55DB3E1C1304}" type="sibTrans" cxnId="{5BEF4F08-DA1A-4587-88A5-F0DD5198636B}">
      <dgm:prSet/>
      <dgm:spPr/>
      <dgm:t>
        <a:bodyPr/>
        <a:lstStyle/>
        <a:p>
          <a:endParaRPr lang="en-US"/>
        </a:p>
      </dgm:t>
    </dgm:pt>
    <dgm:pt modelId="{B62EB7CE-500D-4ACB-B3D4-2D014A2EB1C0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1B0C04BC-4FBF-4FEE-AB17-BACB261E082A}" type="parTrans" cxnId="{0F45AD95-A422-4C04-9DA0-589713DAD248}">
      <dgm:prSet/>
      <dgm:spPr/>
      <dgm:t>
        <a:bodyPr/>
        <a:lstStyle/>
        <a:p>
          <a:endParaRPr lang="en-US"/>
        </a:p>
      </dgm:t>
    </dgm:pt>
    <dgm:pt modelId="{4B9AEB4C-DB9D-4E0B-BAEF-9E180CFDA618}" type="sibTrans" cxnId="{0F45AD95-A422-4C04-9DA0-589713DAD248}">
      <dgm:prSet/>
      <dgm:spPr/>
      <dgm:t>
        <a:bodyPr/>
        <a:lstStyle/>
        <a:p>
          <a:endParaRPr lang="en-US"/>
        </a:p>
      </dgm:t>
    </dgm:pt>
    <dgm:pt modelId="{D1B47B7F-0110-4ADD-B9AB-54304C4DFA75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15A2697-7AA8-4D04-A393-E2BB66F6EBCB}" type="parTrans" cxnId="{97B42BDB-5F83-47E5-B6CD-5BE4EC81702E}">
      <dgm:prSet/>
      <dgm:spPr/>
      <dgm:t>
        <a:bodyPr/>
        <a:lstStyle/>
        <a:p>
          <a:endParaRPr lang="en-US"/>
        </a:p>
      </dgm:t>
    </dgm:pt>
    <dgm:pt modelId="{0FA136E7-98A1-4ED9-95F3-DD1029E62488}" type="sibTrans" cxnId="{97B42BDB-5F83-47E5-B6CD-5BE4EC81702E}">
      <dgm:prSet/>
      <dgm:spPr/>
      <dgm:t>
        <a:bodyPr/>
        <a:lstStyle/>
        <a:p>
          <a:endParaRPr lang="en-US"/>
        </a:p>
      </dgm:t>
    </dgm:pt>
    <dgm:pt modelId="{6AF49DFE-3CEA-4D2D-9349-0BE8386883C4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CE6E73D-972B-45A1-AB27-BE41B3B8FEBD}" type="parTrans" cxnId="{56EFD43F-A854-4CE4-9C72-FBBADB070C7C}">
      <dgm:prSet/>
      <dgm:spPr/>
      <dgm:t>
        <a:bodyPr/>
        <a:lstStyle/>
        <a:p>
          <a:endParaRPr lang="en-US"/>
        </a:p>
      </dgm:t>
    </dgm:pt>
    <dgm:pt modelId="{2929203B-3187-4E0C-BD4C-83B80A838068}" type="sibTrans" cxnId="{56EFD43F-A854-4CE4-9C72-FBBADB070C7C}">
      <dgm:prSet/>
      <dgm:spPr/>
      <dgm:t>
        <a:bodyPr/>
        <a:lstStyle/>
        <a:p>
          <a:endParaRPr lang="en-US"/>
        </a:p>
      </dgm:t>
    </dgm:pt>
    <dgm:pt modelId="{86F4ABF6-9E82-4D1F-983E-782189F47672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47F15FA1-B731-440D-BBD4-5B3E2439C267}" type="parTrans" cxnId="{82F1954C-6EF7-43A7-9219-0AD326057C2B}">
      <dgm:prSet/>
      <dgm:spPr/>
      <dgm:t>
        <a:bodyPr/>
        <a:lstStyle/>
        <a:p>
          <a:endParaRPr lang="en-US"/>
        </a:p>
      </dgm:t>
    </dgm:pt>
    <dgm:pt modelId="{ED565CD1-FDE3-49C6-A250-256C67C671A7}" type="sibTrans" cxnId="{82F1954C-6EF7-43A7-9219-0AD326057C2B}">
      <dgm:prSet/>
      <dgm:spPr/>
      <dgm:t>
        <a:bodyPr/>
        <a:lstStyle/>
        <a:p>
          <a:endParaRPr lang="en-US"/>
        </a:p>
      </dgm:t>
    </dgm:pt>
    <dgm:pt modelId="{7064209B-53BA-4F21-B04D-DE08631B4A98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0D6D9FBB-6240-48A3-B0C9-D72EC2F64FFC}" type="parTrans" cxnId="{EC18EDAA-80A8-4FCF-A228-34A52C02E6BB}">
      <dgm:prSet/>
      <dgm:spPr/>
      <dgm:t>
        <a:bodyPr/>
        <a:lstStyle/>
        <a:p>
          <a:endParaRPr lang="en-US"/>
        </a:p>
      </dgm:t>
    </dgm:pt>
    <dgm:pt modelId="{E9B48541-034E-49BF-AB58-7CBB38F76ADB}" type="sibTrans" cxnId="{EC18EDAA-80A8-4FCF-A228-34A52C02E6BB}">
      <dgm:prSet/>
      <dgm:spPr/>
      <dgm:t>
        <a:bodyPr/>
        <a:lstStyle/>
        <a:p>
          <a:endParaRPr lang="en-US"/>
        </a:p>
      </dgm:t>
    </dgm:pt>
    <dgm:pt modelId="{7A1615DC-2B6C-42B0-83E4-112A0DEF0B36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5FAAFF2E-B388-44E0-92AD-1F080A34B727}" type="parTrans" cxnId="{AE7CF9BA-357A-4E96-A52E-5F3C555251FC}">
      <dgm:prSet/>
      <dgm:spPr/>
      <dgm:t>
        <a:bodyPr/>
        <a:lstStyle/>
        <a:p>
          <a:endParaRPr lang="en-US"/>
        </a:p>
      </dgm:t>
    </dgm:pt>
    <dgm:pt modelId="{99B086FB-E897-46AF-B5E2-D293A15809BB}" type="sibTrans" cxnId="{AE7CF9BA-357A-4E96-A52E-5F3C555251FC}">
      <dgm:prSet/>
      <dgm:spPr/>
      <dgm:t>
        <a:bodyPr/>
        <a:lstStyle/>
        <a:p>
          <a:endParaRPr lang="en-US"/>
        </a:p>
      </dgm:t>
    </dgm:pt>
    <dgm:pt modelId="{34C30D76-0D5A-4AC5-BB51-EC6C527BED56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5E376B2D-BB68-471B-98C9-00A1C57D6232}" type="parTrans" cxnId="{6D947664-ADB7-488C-B25C-ABE6FB2E381B}">
      <dgm:prSet/>
      <dgm:spPr/>
      <dgm:t>
        <a:bodyPr/>
        <a:lstStyle/>
        <a:p>
          <a:endParaRPr lang="en-US"/>
        </a:p>
      </dgm:t>
    </dgm:pt>
    <dgm:pt modelId="{DBB7B278-F1F1-4926-AB6F-F50A621EDE0D}" type="sibTrans" cxnId="{6D947664-ADB7-488C-B25C-ABE6FB2E381B}">
      <dgm:prSet/>
      <dgm:spPr/>
      <dgm:t>
        <a:bodyPr/>
        <a:lstStyle/>
        <a:p>
          <a:endParaRPr lang="en-US"/>
        </a:p>
      </dgm:t>
    </dgm:pt>
    <dgm:pt modelId="{3F5B7821-6058-4421-A0DF-9EBD954F9EB2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49ED7D44-E43B-454A-A706-031BDE97BDD6}" type="parTrans" cxnId="{918797B7-257E-4F08-8FCC-23DD9D2156B7}">
      <dgm:prSet/>
      <dgm:spPr/>
      <dgm:t>
        <a:bodyPr/>
        <a:lstStyle/>
        <a:p>
          <a:endParaRPr lang="en-US"/>
        </a:p>
      </dgm:t>
    </dgm:pt>
    <dgm:pt modelId="{5EE6C4A7-8A0A-4FC9-B602-DB68D024A73B}" type="sibTrans" cxnId="{918797B7-257E-4F08-8FCC-23DD9D2156B7}">
      <dgm:prSet/>
      <dgm:spPr/>
      <dgm:t>
        <a:bodyPr/>
        <a:lstStyle/>
        <a:p>
          <a:endParaRPr lang="en-US"/>
        </a:p>
      </dgm:t>
    </dgm:pt>
    <dgm:pt modelId="{C812A378-9ACA-47B9-82E3-DCC7E1B23793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C1730A45-C477-4D8B-B0C9-A864EE7179F3}" type="parTrans" cxnId="{135DE7EF-6E54-4211-A721-7F236F107318}">
      <dgm:prSet/>
      <dgm:spPr/>
      <dgm:t>
        <a:bodyPr/>
        <a:lstStyle/>
        <a:p>
          <a:endParaRPr lang="en-US"/>
        </a:p>
      </dgm:t>
    </dgm:pt>
    <dgm:pt modelId="{7DC161FB-5000-42F5-955A-077BE1317B83}" type="sibTrans" cxnId="{135DE7EF-6E54-4211-A721-7F236F107318}">
      <dgm:prSet/>
      <dgm:spPr/>
      <dgm:t>
        <a:bodyPr/>
        <a:lstStyle/>
        <a:p>
          <a:endParaRPr lang="en-US"/>
        </a:p>
      </dgm:t>
    </dgm:pt>
    <dgm:pt modelId="{31396DF4-1F4D-471E-91D6-C24F22537E05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6B297E49-CC29-4AE9-B62A-811C988E62FB}" type="parTrans" cxnId="{78DCF542-D641-4B2D-9D61-DB6A54CE5644}">
      <dgm:prSet/>
      <dgm:spPr/>
      <dgm:t>
        <a:bodyPr/>
        <a:lstStyle/>
        <a:p>
          <a:endParaRPr lang="en-US"/>
        </a:p>
      </dgm:t>
    </dgm:pt>
    <dgm:pt modelId="{1B6BFEC9-AD06-403D-AD0D-24E39D395312}" type="sibTrans" cxnId="{78DCF542-D641-4B2D-9D61-DB6A54CE5644}">
      <dgm:prSet/>
      <dgm:spPr/>
      <dgm:t>
        <a:bodyPr/>
        <a:lstStyle/>
        <a:p>
          <a:endParaRPr lang="en-US"/>
        </a:p>
      </dgm:t>
    </dgm:pt>
    <dgm:pt modelId="{0EE9C030-8C36-4E8E-A669-FC808B3AFA6E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264C0AA-D321-41FE-80A6-726B1DF8F82F}" type="sibTrans" cxnId="{42D18ED1-4F9E-416B-B563-1C7B4F445DED}">
      <dgm:prSet/>
      <dgm:spPr/>
      <dgm:t>
        <a:bodyPr/>
        <a:lstStyle/>
        <a:p>
          <a:endParaRPr lang="en-US"/>
        </a:p>
      </dgm:t>
    </dgm:pt>
    <dgm:pt modelId="{3196D1C8-B2BF-499C-AC72-755D96E10F23}" type="parTrans" cxnId="{42D18ED1-4F9E-416B-B563-1C7B4F445DED}">
      <dgm:prSet/>
      <dgm:spPr/>
      <dgm:t>
        <a:bodyPr/>
        <a:lstStyle/>
        <a:p>
          <a:endParaRPr lang="en-US"/>
        </a:p>
      </dgm:t>
    </dgm:pt>
    <dgm:pt modelId="{A186059D-3BFA-435B-94D3-1F3FD8113B3D}" type="pres">
      <dgm:prSet presAssocID="{432A0083-B1FD-40AB-B300-B01322C837D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E7A28F-6313-4083-AED8-4C1E4AE121E7}" type="pres">
      <dgm:prSet presAssocID="{E8E7AFD0-0C3F-4322-A520-1C1B90B53226}" presName="composite" presStyleCnt="0"/>
      <dgm:spPr/>
    </dgm:pt>
    <dgm:pt modelId="{330EDBE0-9AC3-4235-945F-1C05BEC43805}" type="pres">
      <dgm:prSet presAssocID="{E8E7AFD0-0C3F-4322-A520-1C1B90B53226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373E5-E3D8-40D2-B2C3-348CFBC93054}" type="pres">
      <dgm:prSet presAssocID="{E8E7AFD0-0C3F-4322-A520-1C1B90B53226}" presName="parSh" presStyleLbl="node1" presStyleIdx="0" presStyleCnt="5"/>
      <dgm:spPr/>
      <dgm:t>
        <a:bodyPr/>
        <a:lstStyle/>
        <a:p>
          <a:endParaRPr lang="en-US"/>
        </a:p>
      </dgm:t>
    </dgm:pt>
    <dgm:pt modelId="{5B61385B-0A11-4FB8-A4EF-33E7D980FC40}" type="pres">
      <dgm:prSet presAssocID="{E8E7AFD0-0C3F-4322-A520-1C1B90B53226}" presName="desTx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ACE0-7EB4-4F19-BC69-5D6F7BB12F2C}" type="pres">
      <dgm:prSet presAssocID="{C5C1F345-EE74-4C14-9E50-4C21FC55886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0700AA6-2F01-4D1F-98C9-7E440EEC1CBE}" type="pres">
      <dgm:prSet presAssocID="{C5C1F345-EE74-4C14-9E50-4C21FC558864}" presName="connTx" presStyleLbl="sibTrans2D1" presStyleIdx="0" presStyleCnt="4"/>
      <dgm:spPr/>
      <dgm:t>
        <a:bodyPr/>
        <a:lstStyle/>
        <a:p>
          <a:endParaRPr lang="en-US"/>
        </a:p>
      </dgm:t>
    </dgm:pt>
    <dgm:pt modelId="{0122DA65-EC1D-4C1D-9519-8F7D2403CF5A}" type="pres">
      <dgm:prSet presAssocID="{7D18DADE-EB03-4E04-8EDE-A2FCAA2A9489}" presName="composite" presStyleCnt="0"/>
      <dgm:spPr/>
    </dgm:pt>
    <dgm:pt modelId="{5F7E1BB8-0003-4884-9365-1E26A136F3DD}" type="pres">
      <dgm:prSet presAssocID="{7D18DADE-EB03-4E04-8EDE-A2FCAA2A9489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A5F7E-82DB-4ECF-BAC1-2219FAD9F00A}" type="pres">
      <dgm:prSet presAssocID="{7D18DADE-EB03-4E04-8EDE-A2FCAA2A9489}" presName="parSh" presStyleLbl="node1" presStyleIdx="1" presStyleCnt="5"/>
      <dgm:spPr/>
      <dgm:t>
        <a:bodyPr/>
        <a:lstStyle/>
        <a:p>
          <a:endParaRPr lang="en-US"/>
        </a:p>
      </dgm:t>
    </dgm:pt>
    <dgm:pt modelId="{5D2BF1C4-4492-48DF-8612-5CCB24E65463}" type="pres">
      <dgm:prSet presAssocID="{7D18DADE-EB03-4E04-8EDE-A2FCAA2A9489}" presName="desTx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89DBE-C31C-4ABD-BD36-A135824D706C}" type="pres">
      <dgm:prSet presAssocID="{EAA71A64-CD53-46A0-B59F-4BB0AF740E9D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E48CBEB-678B-4925-B942-FF6A37633017}" type="pres">
      <dgm:prSet presAssocID="{EAA71A64-CD53-46A0-B59F-4BB0AF740E9D}" presName="connTx" presStyleLbl="sibTrans2D1" presStyleIdx="1" presStyleCnt="4"/>
      <dgm:spPr/>
      <dgm:t>
        <a:bodyPr/>
        <a:lstStyle/>
        <a:p>
          <a:endParaRPr lang="en-US"/>
        </a:p>
      </dgm:t>
    </dgm:pt>
    <dgm:pt modelId="{08CC2D48-D30F-4EEE-9D09-4A8D0369A50F}" type="pres">
      <dgm:prSet presAssocID="{93DAB959-91BF-4418-A87E-6F05516CF1B5}" presName="composite" presStyleCnt="0"/>
      <dgm:spPr/>
    </dgm:pt>
    <dgm:pt modelId="{F2C98221-4AE1-4CB0-8915-93D0A20FFA19}" type="pres">
      <dgm:prSet presAssocID="{93DAB959-91BF-4418-A87E-6F05516CF1B5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C8868-54BA-4F5E-A642-B03596043CA5}" type="pres">
      <dgm:prSet presAssocID="{93DAB959-91BF-4418-A87E-6F05516CF1B5}" presName="parSh" presStyleLbl="node1" presStyleIdx="2" presStyleCnt="5"/>
      <dgm:spPr/>
      <dgm:t>
        <a:bodyPr/>
        <a:lstStyle/>
        <a:p>
          <a:endParaRPr lang="en-US"/>
        </a:p>
      </dgm:t>
    </dgm:pt>
    <dgm:pt modelId="{9A1A991D-CFCA-435C-8157-E7F40A9E7E05}" type="pres">
      <dgm:prSet presAssocID="{93DAB959-91BF-4418-A87E-6F05516CF1B5}" presName="desTx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FBF23-6445-42D7-A6BB-0B173B6F90D9}" type="pres">
      <dgm:prSet presAssocID="{6F073E7D-9493-420F-BB74-758FCE883DC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0E73A11-F143-45A2-B47C-3C96F9858C9F}" type="pres">
      <dgm:prSet presAssocID="{6F073E7D-9493-420F-BB74-758FCE883DC2}" presName="connTx" presStyleLbl="sibTrans2D1" presStyleIdx="2" presStyleCnt="4"/>
      <dgm:spPr/>
      <dgm:t>
        <a:bodyPr/>
        <a:lstStyle/>
        <a:p>
          <a:endParaRPr lang="en-US"/>
        </a:p>
      </dgm:t>
    </dgm:pt>
    <dgm:pt modelId="{42EC7F74-2B5A-456E-85B6-F97A34C9EEEF}" type="pres">
      <dgm:prSet presAssocID="{FD37C016-E42B-4FC4-803A-979E0A5717C5}" presName="composite" presStyleCnt="0"/>
      <dgm:spPr/>
    </dgm:pt>
    <dgm:pt modelId="{EE2E4DC4-63B3-4D2B-810A-41F5E99077F5}" type="pres">
      <dgm:prSet presAssocID="{FD37C016-E42B-4FC4-803A-979E0A5717C5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305746-B87D-443A-8355-0F49D49F6243}" type="pres">
      <dgm:prSet presAssocID="{FD37C016-E42B-4FC4-803A-979E0A5717C5}" presName="parSh" presStyleLbl="node1" presStyleIdx="3" presStyleCnt="5"/>
      <dgm:spPr/>
      <dgm:t>
        <a:bodyPr/>
        <a:lstStyle/>
        <a:p>
          <a:endParaRPr lang="en-US"/>
        </a:p>
      </dgm:t>
    </dgm:pt>
    <dgm:pt modelId="{9F7778F4-4ECE-424A-9798-47BB09CEFC00}" type="pres">
      <dgm:prSet presAssocID="{FD37C016-E42B-4FC4-803A-979E0A5717C5}" presName="desTx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6B263-1B9D-48CE-A5C2-2382DE3085ED}" type="pres">
      <dgm:prSet presAssocID="{08A821B7-2C43-4CB6-B039-4BBCEEC8293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70C0A42-B036-4196-A785-6DA68A0794FA}" type="pres">
      <dgm:prSet presAssocID="{08A821B7-2C43-4CB6-B039-4BBCEEC82937}" presName="connTx" presStyleLbl="sibTrans2D1" presStyleIdx="3" presStyleCnt="4"/>
      <dgm:spPr/>
      <dgm:t>
        <a:bodyPr/>
        <a:lstStyle/>
        <a:p>
          <a:endParaRPr lang="en-US"/>
        </a:p>
      </dgm:t>
    </dgm:pt>
    <dgm:pt modelId="{CEF4EA28-DB2F-4FD2-A742-1F71C4649693}" type="pres">
      <dgm:prSet presAssocID="{3363D90A-3E3D-4BC2-BB15-739102E54C6B}" presName="composite" presStyleCnt="0"/>
      <dgm:spPr/>
    </dgm:pt>
    <dgm:pt modelId="{71B202FB-8BE6-4F53-87F6-803670FE5DB8}" type="pres">
      <dgm:prSet presAssocID="{3363D90A-3E3D-4BC2-BB15-739102E54C6B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C5927-698D-4F9C-9ED7-995D92F32057}" type="pres">
      <dgm:prSet presAssocID="{3363D90A-3E3D-4BC2-BB15-739102E54C6B}" presName="parSh" presStyleLbl="node1" presStyleIdx="4" presStyleCnt="5"/>
      <dgm:spPr/>
      <dgm:t>
        <a:bodyPr/>
        <a:lstStyle/>
        <a:p>
          <a:endParaRPr lang="en-US"/>
        </a:p>
      </dgm:t>
    </dgm:pt>
    <dgm:pt modelId="{367D5E93-4FD8-4809-9C92-55740228690E}" type="pres">
      <dgm:prSet presAssocID="{3363D90A-3E3D-4BC2-BB15-739102E54C6B}" presName="desTx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17ADA9-E955-4AD7-A24D-A1FCDC76B5BC}" type="presOf" srcId="{7D18DADE-EB03-4E04-8EDE-A2FCAA2A9489}" destId="{5F7E1BB8-0003-4884-9365-1E26A136F3DD}" srcOrd="0" destOrd="0" presId="urn:microsoft.com/office/officeart/2005/8/layout/process3"/>
    <dgm:cxn modelId="{6D947664-ADB7-488C-B25C-ABE6FB2E381B}" srcId="{FD37C016-E42B-4FC4-803A-979E0A5717C5}" destId="{34C30D76-0D5A-4AC5-BB51-EC6C527BED56}" srcOrd="2" destOrd="0" parTransId="{5E376B2D-BB68-471B-98C9-00A1C57D6232}" sibTransId="{DBB7B278-F1F1-4926-AB6F-F50A621EDE0D}"/>
    <dgm:cxn modelId="{0F45AD95-A422-4C04-9DA0-589713DAD248}" srcId="{7D18DADE-EB03-4E04-8EDE-A2FCAA2A9489}" destId="{B62EB7CE-500D-4ACB-B3D4-2D014A2EB1C0}" srcOrd="1" destOrd="0" parTransId="{1B0C04BC-4FBF-4FEE-AB17-BACB261E082A}" sibTransId="{4B9AEB4C-DB9D-4E0B-BAEF-9E180CFDA618}"/>
    <dgm:cxn modelId="{79456A0E-28C2-4FD9-920E-FB3E922A721A}" type="presOf" srcId="{7A1615DC-2B6C-42B0-83E4-112A0DEF0B36}" destId="{9F7778F4-4ECE-424A-9798-47BB09CEFC00}" srcOrd="0" destOrd="1" presId="urn:microsoft.com/office/officeart/2005/8/layout/process3"/>
    <dgm:cxn modelId="{1BC52FBA-4DCB-4D9A-8B23-DB90659BF45F}" type="presOf" srcId="{EAA71A64-CD53-46A0-B59F-4BB0AF740E9D}" destId="{6DA89DBE-C31C-4ABD-BD36-A135824D706C}" srcOrd="0" destOrd="0" presId="urn:microsoft.com/office/officeart/2005/8/layout/process3"/>
    <dgm:cxn modelId="{BE145D48-0279-47CA-A515-1DA2144529C4}" srcId="{432A0083-B1FD-40AB-B300-B01322C837DD}" destId="{3363D90A-3E3D-4BC2-BB15-739102E54C6B}" srcOrd="4" destOrd="0" parTransId="{13193D0D-75FE-4794-87D3-46E4D6140DEB}" sibTransId="{31A4C2EB-8744-40AE-AC52-8ABE2B2FD15B}"/>
    <dgm:cxn modelId="{D20B55D4-2F40-436F-9C83-887A524339EB}" type="presOf" srcId="{432A0083-B1FD-40AB-B300-B01322C837DD}" destId="{A186059D-3BFA-435B-94D3-1F3FD8113B3D}" srcOrd="0" destOrd="0" presId="urn:microsoft.com/office/officeart/2005/8/layout/process3"/>
    <dgm:cxn modelId="{78DCF542-D641-4B2D-9D61-DB6A54CE5644}" srcId="{3363D90A-3E3D-4BC2-BB15-739102E54C6B}" destId="{31396DF4-1F4D-471E-91D6-C24F22537E05}" srcOrd="2" destOrd="0" parTransId="{6B297E49-CC29-4AE9-B62A-811C988E62FB}" sibTransId="{1B6BFEC9-AD06-403D-AD0D-24E39D395312}"/>
    <dgm:cxn modelId="{6F476EB9-EE2A-4B3A-AB97-C69292764D4E}" type="presOf" srcId="{3363D90A-3E3D-4BC2-BB15-739102E54C6B}" destId="{71B202FB-8BE6-4F53-87F6-803670FE5DB8}" srcOrd="0" destOrd="0" presId="urn:microsoft.com/office/officeart/2005/8/layout/process3"/>
    <dgm:cxn modelId="{7541EE67-33A4-4CBB-A6C8-123776BE7AB7}" srcId="{E8E7AFD0-0C3F-4322-A520-1C1B90B53226}" destId="{C7EB2C47-FDAE-4E8F-BBEF-C6904F0DD64C}" srcOrd="2" destOrd="0" parTransId="{FBCD21FC-8AF8-4B4B-9821-2FBE2E9A5570}" sibTransId="{48CD82C6-B640-41A5-BC6E-94EE98662F22}"/>
    <dgm:cxn modelId="{BB4F0B3A-C8D7-4D69-AF0C-5370E7E20FA4}" type="presOf" srcId="{C812A378-9ACA-47B9-82E3-DCC7E1B23793}" destId="{367D5E93-4FD8-4809-9C92-55740228690E}" srcOrd="0" destOrd="1" presId="urn:microsoft.com/office/officeart/2005/8/layout/process3"/>
    <dgm:cxn modelId="{816E6717-F4AF-4523-B1C6-35D4A1EA87F2}" type="presOf" srcId="{7D18DADE-EB03-4E04-8EDE-A2FCAA2A9489}" destId="{753A5F7E-82DB-4ECF-BAC1-2219FAD9F00A}" srcOrd="1" destOrd="0" presId="urn:microsoft.com/office/officeart/2005/8/layout/process3"/>
    <dgm:cxn modelId="{14E4E29A-CF4A-4645-9476-C3854AB38108}" srcId="{432A0083-B1FD-40AB-B300-B01322C837DD}" destId="{E8E7AFD0-0C3F-4322-A520-1C1B90B53226}" srcOrd="0" destOrd="0" parTransId="{9FB816E4-3A92-4B59-A674-0A4E392DCF33}" sibTransId="{C5C1F345-EE74-4C14-9E50-4C21FC558864}"/>
    <dgm:cxn modelId="{FDF9D5A6-15ED-4B73-B55A-80F3C29C2EDB}" srcId="{E8E7AFD0-0C3F-4322-A520-1C1B90B53226}" destId="{896A396D-CFAF-4891-962C-2192F42677DE}" srcOrd="1" destOrd="0" parTransId="{89EE98D7-CE93-417C-856C-28C9BC19303B}" sibTransId="{5AB5AACA-361D-4CCA-A049-E8B83912D7C6}"/>
    <dgm:cxn modelId="{918797B7-257E-4F08-8FCC-23DD9D2156B7}" srcId="{3363D90A-3E3D-4BC2-BB15-739102E54C6B}" destId="{3F5B7821-6058-4421-A0DF-9EBD954F9EB2}" srcOrd="0" destOrd="0" parTransId="{49ED7D44-E43B-454A-A706-031BDE97BDD6}" sibTransId="{5EE6C4A7-8A0A-4FC9-B602-DB68D024A73B}"/>
    <dgm:cxn modelId="{DA57A750-4914-42FD-96CD-93FE243F5D40}" srcId="{432A0083-B1FD-40AB-B300-B01322C837DD}" destId="{FD37C016-E42B-4FC4-803A-979E0A5717C5}" srcOrd="3" destOrd="0" parTransId="{00DEDCA4-3E4D-45C8-9945-9002D2A6B2A1}" sibTransId="{08A821B7-2C43-4CB6-B039-4BBCEEC82937}"/>
    <dgm:cxn modelId="{BC2A7327-D7F0-43FE-B2D9-252FEC69C61F}" type="presOf" srcId="{0EE9C030-8C36-4E8E-A669-FC808B3AFA6E}" destId="{5B61385B-0A11-4FB8-A4EF-33E7D980FC40}" srcOrd="0" destOrd="0" presId="urn:microsoft.com/office/officeart/2005/8/layout/process3"/>
    <dgm:cxn modelId="{10E30E5C-9C2A-4479-8B65-03990B9B27D5}" type="presOf" srcId="{6F073E7D-9493-420F-BB74-758FCE883DC2}" destId="{00E73A11-F143-45A2-B47C-3C96F9858C9F}" srcOrd="1" destOrd="0" presId="urn:microsoft.com/office/officeart/2005/8/layout/process3"/>
    <dgm:cxn modelId="{5FAC2B4E-9991-4DF4-9EBC-264A730534B4}" type="presOf" srcId="{86F4ABF6-9E82-4D1F-983E-782189F47672}" destId="{9A1A991D-CFCA-435C-8157-E7F40A9E7E05}" srcOrd="0" destOrd="1" presId="urn:microsoft.com/office/officeart/2005/8/layout/process3"/>
    <dgm:cxn modelId="{ADFE6144-8756-4718-A68D-24E07136F139}" type="presOf" srcId="{E8E7AFD0-0C3F-4322-A520-1C1B90B53226}" destId="{824373E5-E3D8-40D2-B2C3-348CFBC93054}" srcOrd="1" destOrd="0" presId="urn:microsoft.com/office/officeart/2005/8/layout/process3"/>
    <dgm:cxn modelId="{AE7CF9BA-357A-4E96-A52E-5F3C555251FC}" srcId="{FD37C016-E42B-4FC4-803A-979E0A5717C5}" destId="{7A1615DC-2B6C-42B0-83E4-112A0DEF0B36}" srcOrd="1" destOrd="0" parTransId="{5FAAFF2E-B388-44E0-92AD-1F080A34B727}" sibTransId="{99B086FB-E897-46AF-B5E2-D293A15809BB}"/>
    <dgm:cxn modelId="{56EFD43F-A854-4CE4-9C72-FBBADB070C7C}" srcId="{93DAB959-91BF-4418-A87E-6F05516CF1B5}" destId="{6AF49DFE-3CEA-4D2D-9349-0BE8386883C4}" srcOrd="0" destOrd="0" parTransId="{FCE6E73D-972B-45A1-AB27-BE41B3B8FEBD}" sibTransId="{2929203B-3187-4E0C-BD4C-83B80A838068}"/>
    <dgm:cxn modelId="{5C4DE0E6-18F6-4548-A845-2AEC955B391E}" type="presOf" srcId="{3F5B7821-6058-4421-A0DF-9EBD954F9EB2}" destId="{367D5E93-4FD8-4809-9C92-55740228690E}" srcOrd="0" destOrd="0" presId="urn:microsoft.com/office/officeart/2005/8/layout/process3"/>
    <dgm:cxn modelId="{EC18EDAA-80A8-4FCF-A228-34A52C02E6BB}" srcId="{93DAB959-91BF-4418-A87E-6F05516CF1B5}" destId="{7064209B-53BA-4F21-B04D-DE08631B4A98}" srcOrd="2" destOrd="0" parTransId="{0D6D9FBB-6240-48A3-B0C9-D72EC2F64FFC}" sibTransId="{E9B48541-034E-49BF-AB58-7CBB38F76ADB}"/>
    <dgm:cxn modelId="{570F3DFA-E1EA-4956-B1FC-101ABAE1F083}" type="presOf" srcId="{3363D90A-3E3D-4BC2-BB15-739102E54C6B}" destId="{D53C5927-698D-4F9C-9ED7-995D92F32057}" srcOrd="1" destOrd="0" presId="urn:microsoft.com/office/officeart/2005/8/layout/process3"/>
    <dgm:cxn modelId="{F2234769-9967-4CA3-A839-002317F751EB}" type="presOf" srcId="{93DAB959-91BF-4418-A87E-6F05516CF1B5}" destId="{F2C98221-4AE1-4CB0-8915-93D0A20FFA19}" srcOrd="0" destOrd="0" presId="urn:microsoft.com/office/officeart/2005/8/layout/process3"/>
    <dgm:cxn modelId="{D5B18AAC-8E36-4417-84A0-15FDABAD0419}" type="presOf" srcId="{B62EB7CE-500D-4ACB-B3D4-2D014A2EB1C0}" destId="{5D2BF1C4-4492-48DF-8612-5CCB24E65463}" srcOrd="0" destOrd="1" presId="urn:microsoft.com/office/officeart/2005/8/layout/process3"/>
    <dgm:cxn modelId="{C8B923A2-14F2-4164-BF2B-B1EDBAA3F537}" type="presOf" srcId="{6F073E7D-9493-420F-BB74-758FCE883DC2}" destId="{CCAFBF23-6445-42D7-A6BB-0B173B6F90D9}" srcOrd="0" destOrd="0" presId="urn:microsoft.com/office/officeart/2005/8/layout/process3"/>
    <dgm:cxn modelId="{42D18ED1-4F9E-416B-B563-1C7B4F445DED}" srcId="{E8E7AFD0-0C3F-4322-A520-1C1B90B53226}" destId="{0EE9C030-8C36-4E8E-A669-FC808B3AFA6E}" srcOrd="0" destOrd="0" parTransId="{3196D1C8-B2BF-499C-AC72-755D96E10F23}" sibTransId="{F264C0AA-D321-41FE-80A6-726B1DF8F82F}"/>
    <dgm:cxn modelId="{3277525E-B8B9-41AE-B0D3-C3A4BB0C05CB}" type="presOf" srcId="{C5C1F345-EE74-4C14-9E50-4C21FC558864}" destId="{781BACE0-7EB4-4F19-BC69-5D6F7BB12F2C}" srcOrd="0" destOrd="0" presId="urn:microsoft.com/office/officeart/2005/8/layout/process3"/>
    <dgm:cxn modelId="{343315DD-8D80-408A-A689-4FEA90B9191A}" type="presOf" srcId="{D1B47B7F-0110-4ADD-B9AB-54304C4DFA75}" destId="{5D2BF1C4-4492-48DF-8612-5CCB24E65463}" srcOrd="0" destOrd="2" presId="urn:microsoft.com/office/officeart/2005/8/layout/process3"/>
    <dgm:cxn modelId="{97B42BDB-5F83-47E5-B6CD-5BE4EC81702E}" srcId="{7D18DADE-EB03-4E04-8EDE-A2FCAA2A9489}" destId="{D1B47B7F-0110-4ADD-B9AB-54304C4DFA75}" srcOrd="2" destOrd="0" parTransId="{F15A2697-7AA8-4D04-A393-E2BB66F6EBCB}" sibTransId="{0FA136E7-98A1-4ED9-95F3-DD1029E62488}"/>
    <dgm:cxn modelId="{5259A91A-EE25-4D46-83A5-99E61B23AC35}" type="presOf" srcId="{C7EB2C47-FDAE-4E8F-BBEF-C6904F0DD64C}" destId="{5B61385B-0A11-4FB8-A4EF-33E7D980FC40}" srcOrd="0" destOrd="2" presId="urn:microsoft.com/office/officeart/2005/8/layout/process3"/>
    <dgm:cxn modelId="{B184E33B-9B8A-49E0-930D-7545B0EE50A8}" type="presOf" srcId="{896A396D-CFAF-4891-962C-2192F42677DE}" destId="{5B61385B-0A11-4FB8-A4EF-33E7D980FC40}" srcOrd="0" destOrd="1" presId="urn:microsoft.com/office/officeart/2005/8/layout/process3"/>
    <dgm:cxn modelId="{DE307003-FB0D-4BBF-B67C-EEC38596BDFD}" type="presOf" srcId="{08A821B7-2C43-4CB6-B039-4BBCEEC82937}" destId="{970C0A42-B036-4196-A785-6DA68A0794FA}" srcOrd="1" destOrd="0" presId="urn:microsoft.com/office/officeart/2005/8/layout/process3"/>
    <dgm:cxn modelId="{981551E4-6EBD-4C6E-87E0-494B44F21A59}" type="presOf" srcId="{31396DF4-1F4D-471E-91D6-C24F22537E05}" destId="{367D5E93-4FD8-4809-9C92-55740228690E}" srcOrd="0" destOrd="2" presId="urn:microsoft.com/office/officeart/2005/8/layout/process3"/>
    <dgm:cxn modelId="{77FEEB6E-61AB-49DE-AEDC-E9E5AE96449F}" type="presOf" srcId="{5DF7716A-D519-48AE-A245-634E7B8F4E73}" destId="{5D2BF1C4-4492-48DF-8612-5CCB24E65463}" srcOrd="0" destOrd="0" presId="urn:microsoft.com/office/officeart/2005/8/layout/process3"/>
    <dgm:cxn modelId="{5BEF4F08-DA1A-4587-88A5-F0DD5198636B}" srcId="{7D18DADE-EB03-4E04-8EDE-A2FCAA2A9489}" destId="{5DF7716A-D519-48AE-A245-634E7B8F4E73}" srcOrd="0" destOrd="0" parTransId="{C83EF18F-5844-4697-9B4F-3C1DAB23B635}" sibTransId="{80C2E103-D719-462A-9A7D-55DB3E1C1304}"/>
    <dgm:cxn modelId="{D9415388-C69C-440E-ABEB-083007016218}" type="presOf" srcId="{EAA71A64-CD53-46A0-B59F-4BB0AF740E9D}" destId="{DE48CBEB-678B-4925-B942-FF6A37633017}" srcOrd="1" destOrd="0" presId="urn:microsoft.com/office/officeart/2005/8/layout/process3"/>
    <dgm:cxn modelId="{512CEF7F-CFA9-4273-8296-DBB314F771F0}" type="presOf" srcId="{93DAB959-91BF-4418-A87E-6F05516CF1B5}" destId="{118C8868-54BA-4F5E-A642-B03596043CA5}" srcOrd="1" destOrd="0" presId="urn:microsoft.com/office/officeart/2005/8/layout/process3"/>
    <dgm:cxn modelId="{CC522FA1-0945-4782-9E66-DBD3E59676D1}" type="presOf" srcId="{C5C1F345-EE74-4C14-9E50-4C21FC558864}" destId="{A0700AA6-2F01-4D1F-98C9-7E440EEC1CBE}" srcOrd="1" destOrd="0" presId="urn:microsoft.com/office/officeart/2005/8/layout/process3"/>
    <dgm:cxn modelId="{165EDA9A-C6E4-4598-9EAE-959BFCB965AC}" type="presOf" srcId="{6AF49DFE-3CEA-4D2D-9349-0BE8386883C4}" destId="{9A1A991D-CFCA-435C-8157-E7F40A9E7E05}" srcOrd="0" destOrd="0" presId="urn:microsoft.com/office/officeart/2005/8/layout/process3"/>
    <dgm:cxn modelId="{7238501B-0598-460D-8D21-9D32E2B0D103}" type="presOf" srcId="{3A670C4B-C916-4578-B167-A582CBE8F390}" destId="{9F7778F4-4ECE-424A-9798-47BB09CEFC00}" srcOrd="0" destOrd="0" presId="urn:microsoft.com/office/officeart/2005/8/layout/process3"/>
    <dgm:cxn modelId="{A15939CF-D194-4850-93D1-DEBA442A9A4D}" srcId="{432A0083-B1FD-40AB-B300-B01322C837DD}" destId="{7D18DADE-EB03-4E04-8EDE-A2FCAA2A9489}" srcOrd="1" destOrd="0" parTransId="{725CA244-0941-4BF5-833D-CFE61123E9E4}" sibTransId="{EAA71A64-CD53-46A0-B59F-4BB0AF740E9D}"/>
    <dgm:cxn modelId="{82F1954C-6EF7-43A7-9219-0AD326057C2B}" srcId="{93DAB959-91BF-4418-A87E-6F05516CF1B5}" destId="{86F4ABF6-9E82-4D1F-983E-782189F47672}" srcOrd="1" destOrd="0" parTransId="{47F15FA1-B731-440D-BBD4-5B3E2439C267}" sibTransId="{ED565CD1-FDE3-49C6-A250-256C67C671A7}"/>
    <dgm:cxn modelId="{0C114823-0D78-43FD-92F1-C69633B3EB5C}" type="presOf" srcId="{7064209B-53BA-4F21-B04D-DE08631B4A98}" destId="{9A1A991D-CFCA-435C-8157-E7F40A9E7E05}" srcOrd="0" destOrd="2" presId="urn:microsoft.com/office/officeart/2005/8/layout/process3"/>
    <dgm:cxn modelId="{6279C452-59A3-40F5-91B8-AF94FDB1567B}" type="presOf" srcId="{E8E7AFD0-0C3F-4322-A520-1C1B90B53226}" destId="{330EDBE0-9AC3-4235-945F-1C05BEC43805}" srcOrd="0" destOrd="0" presId="urn:microsoft.com/office/officeart/2005/8/layout/process3"/>
    <dgm:cxn modelId="{603935C9-1CD7-4FAC-84EB-52BCA9FB92AD}" type="presOf" srcId="{FD37C016-E42B-4FC4-803A-979E0A5717C5}" destId="{EB305746-B87D-443A-8355-0F49D49F6243}" srcOrd="1" destOrd="0" presId="urn:microsoft.com/office/officeart/2005/8/layout/process3"/>
    <dgm:cxn modelId="{E387D160-117D-4370-8301-3C1EF5756C3E}" srcId="{FD37C016-E42B-4FC4-803A-979E0A5717C5}" destId="{3A670C4B-C916-4578-B167-A582CBE8F390}" srcOrd="0" destOrd="0" parTransId="{044D75C4-6719-4A9B-B471-2666226A71CD}" sibTransId="{E4526BFB-DBC3-4D64-B5C9-594D26638A15}"/>
    <dgm:cxn modelId="{135DE7EF-6E54-4211-A721-7F236F107318}" srcId="{3363D90A-3E3D-4BC2-BB15-739102E54C6B}" destId="{C812A378-9ACA-47B9-82E3-DCC7E1B23793}" srcOrd="1" destOrd="0" parTransId="{C1730A45-C477-4D8B-B0C9-A864EE7179F3}" sibTransId="{7DC161FB-5000-42F5-955A-077BE1317B83}"/>
    <dgm:cxn modelId="{6FF7E593-2B55-480B-87C0-B177968BFA8D}" type="presOf" srcId="{08A821B7-2C43-4CB6-B039-4BBCEEC82937}" destId="{81F6B263-1B9D-48CE-A5C2-2382DE3085ED}" srcOrd="0" destOrd="0" presId="urn:microsoft.com/office/officeart/2005/8/layout/process3"/>
    <dgm:cxn modelId="{DB2480E8-DD43-4478-A767-BFDB2D887C08}" type="presOf" srcId="{34C30D76-0D5A-4AC5-BB51-EC6C527BED56}" destId="{9F7778F4-4ECE-424A-9798-47BB09CEFC00}" srcOrd="0" destOrd="2" presId="urn:microsoft.com/office/officeart/2005/8/layout/process3"/>
    <dgm:cxn modelId="{E1CB490E-1E59-454D-9242-57FD1A908555}" srcId="{432A0083-B1FD-40AB-B300-B01322C837DD}" destId="{93DAB959-91BF-4418-A87E-6F05516CF1B5}" srcOrd="2" destOrd="0" parTransId="{FD5DF5A5-C596-4AD5-B1C7-D41457EACF02}" sibTransId="{6F073E7D-9493-420F-BB74-758FCE883DC2}"/>
    <dgm:cxn modelId="{0228F3F9-2A58-4CC6-BDD9-D8D3D3D8B507}" type="presOf" srcId="{FD37C016-E42B-4FC4-803A-979E0A5717C5}" destId="{EE2E4DC4-63B3-4D2B-810A-41F5E99077F5}" srcOrd="0" destOrd="0" presId="urn:microsoft.com/office/officeart/2005/8/layout/process3"/>
    <dgm:cxn modelId="{40696744-CAA6-4C83-A704-A56C3056AA2C}" type="presParOf" srcId="{A186059D-3BFA-435B-94D3-1F3FD8113B3D}" destId="{74E7A28F-6313-4083-AED8-4C1E4AE121E7}" srcOrd="0" destOrd="0" presId="urn:microsoft.com/office/officeart/2005/8/layout/process3"/>
    <dgm:cxn modelId="{1CDCDADA-0C26-4CBF-BF5A-291146B2C5A0}" type="presParOf" srcId="{74E7A28F-6313-4083-AED8-4C1E4AE121E7}" destId="{330EDBE0-9AC3-4235-945F-1C05BEC43805}" srcOrd="0" destOrd="0" presId="urn:microsoft.com/office/officeart/2005/8/layout/process3"/>
    <dgm:cxn modelId="{C6441CD5-F6B4-4361-81A4-7C5BCC8151D2}" type="presParOf" srcId="{74E7A28F-6313-4083-AED8-4C1E4AE121E7}" destId="{824373E5-E3D8-40D2-B2C3-348CFBC93054}" srcOrd="1" destOrd="0" presId="urn:microsoft.com/office/officeart/2005/8/layout/process3"/>
    <dgm:cxn modelId="{869A3564-AE76-412D-887B-E9C3B5F2ABD8}" type="presParOf" srcId="{74E7A28F-6313-4083-AED8-4C1E4AE121E7}" destId="{5B61385B-0A11-4FB8-A4EF-33E7D980FC40}" srcOrd="2" destOrd="0" presId="urn:microsoft.com/office/officeart/2005/8/layout/process3"/>
    <dgm:cxn modelId="{F743E77B-17F8-4CFD-AB5E-6A8727F7BE5D}" type="presParOf" srcId="{A186059D-3BFA-435B-94D3-1F3FD8113B3D}" destId="{781BACE0-7EB4-4F19-BC69-5D6F7BB12F2C}" srcOrd="1" destOrd="0" presId="urn:microsoft.com/office/officeart/2005/8/layout/process3"/>
    <dgm:cxn modelId="{C44667B7-CE2B-4A57-B1A5-67909856BB88}" type="presParOf" srcId="{781BACE0-7EB4-4F19-BC69-5D6F7BB12F2C}" destId="{A0700AA6-2F01-4D1F-98C9-7E440EEC1CBE}" srcOrd="0" destOrd="0" presId="urn:microsoft.com/office/officeart/2005/8/layout/process3"/>
    <dgm:cxn modelId="{4EF916F4-1CBF-4DC6-AC6E-838F0E74FB82}" type="presParOf" srcId="{A186059D-3BFA-435B-94D3-1F3FD8113B3D}" destId="{0122DA65-EC1D-4C1D-9519-8F7D2403CF5A}" srcOrd="2" destOrd="0" presId="urn:microsoft.com/office/officeart/2005/8/layout/process3"/>
    <dgm:cxn modelId="{7365249B-3AC1-42F1-8D33-184775242BD6}" type="presParOf" srcId="{0122DA65-EC1D-4C1D-9519-8F7D2403CF5A}" destId="{5F7E1BB8-0003-4884-9365-1E26A136F3DD}" srcOrd="0" destOrd="0" presId="urn:microsoft.com/office/officeart/2005/8/layout/process3"/>
    <dgm:cxn modelId="{A9716E2B-4D61-4ED1-9401-38A969D1201B}" type="presParOf" srcId="{0122DA65-EC1D-4C1D-9519-8F7D2403CF5A}" destId="{753A5F7E-82DB-4ECF-BAC1-2219FAD9F00A}" srcOrd="1" destOrd="0" presId="urn:microsoft.com/office/officeart/2005/8/layout/process3"/>
    <dgm:cxn modelId="{3C76D89D-605F-4198-81A6-69B04A5613F6}" type="presParOf" srcId="{0122DA65-EC1D-4C1D-9519-8F7D2403CF5A}" destId="{5D2BF1C4-4492-48DF-8612-5CCB24E65463}" srcOrd="2" destOrd="0" presId="urn:microsoft.com/office/officeart/2005/8/layout/process3"/>
    <dgm:cxn modelId="{A15FC8B6-D9CB-41E1-B95D-4C0556C7B2ED}" type="presParOf" srcId="{A186059D-3BFA-435B-94D3-1F3FD8113B3D}" destId="{6DA89DBE-C31C-4ABD-BD36-A135824D706C}" srcOrd="3" destOrd="0" presId="urn:microsoft.com/office/officeart/2005/8/layout/process3"/>
    <dgm:cxn modelId="{5805286C-4EAD-402B-ADC8-68609393AC42}" type="presParOf" srcId="{6DA89DBE-C31C-4ABD-BD36-A135824D706C}" destId="{DE48CBEB-678B-4925-B942-FF6A37633017}" srcOrd="0" destOrd="0" presId="urn:microsoft.com/office/officeart/2005/8/layout/process3"/>
    <dgm:cxn modelId="{0E3B1949-7DFE-4D67-9D71-2EBD6AEB9F7A}" type="presParOf" srcId="{A186059D-3BFA-435B-94D3-1F3FD8113B3D}" destId="{08CC2D48-D30F-4EEE-9D09-4A8D0369A50F}" srcOrd="4" destOrd="0" presId="urn:microsoft.com/office/officeart/2005/8/layout/process3"/>
    <dgm:cxn modelId="{B7191575-E90D-402B-AE04-4DB8816CB24A}" type="presParOf" srcId="{08CC2D48-D30F-4EEE-9D09-4A8D0369A50F}" destId="{F2C98221-4AE1-4CB0-8915-93D0A20FFA19}" srcOrd="0" destOrd="0" presId="urn:microsoft.com/office/officeart/2005/8/layout/process3"/>
    <dgm:cxn modelId="{2FE3B619-AC12-4DDD-B3CF-660567E993CC}" type="presParOf" srcId="{08CC2D48-D30F-4EEE-9D09-4A8D0369A50F}" destId="{118C8868-54BA-4F5E-A642-B03596043CA5}" srcOrd="1" destOrd="0" presId="urn:microsoft.com/office/officeart/2005/8/layout/process3"/>
    <dgm:cxn modelId="{118E6693-45C0-4B4E-91F4-578FE423795D}" type="presParOf" srcId="{08CC2D48-D30F-4EEE-9D09-4A8D0369A50F}" destId="{9A1A991D-CFCA-435C-8157-E7F40A9E7E05}" srcOrd="2" destOrd="0" presId="urn:microsoft.com/office/officeart/2005/8/layout/process3"/>
    <dgm:cxn modelId="{C292E26A-45F0-4399-92F3-7004C7A7BF10}" type="presParOf" srcId="{A186059D-3BFA-435B-94D3-1F3FD8113B3D}" destId="{CCAFBF23-6445-42D7-A6BB-0B173B6F90D9}" srcOrd="5" destOrd="0" presId="urn:microsoft.com/office/officeart/2005/8/layout/process3"/>
    <dgm:cxn modelId="{13AD9686-5338-46FD-BB7D-8DCB2F449B09}" type="presParOf" srcId="{CCAFBF23-6445-42D7-A6BB-0B173B6F90D9}" destId="{00E73A11-F143-45A2-B47C-3C96F9858C9F}" srcOrd="0" destOrd="0" presId="urn:microsoft.com/office/officeart/2005/8/layout/process3"/>
    <dgm:cxn modelId="{861FA069-CB93-40CE-94AB-08A5B604D552}" type="presParOf" srcId="{A186059D-3BFA-435B-94D3-1F3FD8113B3D}" destId="{42EC7F74-2B5A-456E-85B6-F97A34C9EEEF}" srcOrd="6" destOrd="0" presId="urn:microsoft.com/office/officeart/2005/8/layout/process3"/>
    <dgm:cxn modelId="{7CA732BD-3B20-4FF8-B6AE-BE9534E533FA}" type="presParOf" srcId="{42EC7F74-2B5A-456E-85B6-F97A34C9EEEF}" destId="{EE2E4DC4-63B3-4D2B-810A-41F5E99077F5}" srcOrd="0" destOrd="0" presId="urn:microsoft.com/office/officeart/2005/8/layout/process3"/>
    <dgm:cxn modelId="{41A51806-7AEF-4408-B49A-526BF8B1354E}" type="presParOf" srcId="{42EC7F74-2B5A-456E-85B6-F97A34C9EEEF}" destId="{EB305746-B87D-443A-8355-0F49D49F6243}" srcOrd="1" destOrd="0" presId="urn:microsoft.com/office/officeart/2005/8/layout/process3"/>
    <dgm:cxn modelId="{882D2A01-DDEE-4119-AFAA-99DE51CCA8F0}" type="presParOf" srcId="{42EC7F74-2B5A-456E-85B6-F97A34C9EEEF}" destId="{9F7778F4-4ECE-424A-9798-47BB09CEFC00}" srcOrd="2" destOrd="0" presId="urn:microsoft.com/office/officeart/2005/8/layout/process3"/>
    <dgm:cxn modelId="{42E9A027-90F9-4796-8F69-48C577F1E399}" type="presParOf" srcId="{A186059D-3BFA-435B-94D3-1F3FD8113B3D}" destId="{81F6B263-1B9D-48CE-A5C2-2382DE3085ED}" srcOrd="7" destOrd="0" presId="urn:microsoft.com/office/officeart/2005/8/layout/process3"/>
    <dgm:cxn modelId="{78744085-CB0A-4F2D-8325-775D11FC1637}" type="presParOf" srcId="{81F6B263-1B9D-48CE-A5C2-2382DE3085ED}" destId="{970C0A42-B036-4196-A785-6DA68A0794FA}" srcOrd="0" destOrd="0" presId="urn:microsoft.com/office/officeart/2005/8/layout/process3"/>
    <dgm:cxn modelId="{DADBA2A5-B3E4-41EA-A5E6-8086CDF58210}" type="presParOf" srcId="{A186059D-3BFA-435B-94D3-1F3FD8113B3D}" destId="{CEF4EA28-DB2F-4FD2-A742-1F71C4649693}" srcOrd="8" destOrd="0" presId="urn:microsoft.com/office/officeart/2005/8/layout/process3"/>
    <dgm:cxn modelId="{54D898DB-3CC1-4EE0-B871-3E8B473733B7}" type="presParOf" srcId="{CEF4EA28-DB2F-4FD2-A742-1F71C4649693}" destId="{71B202FB-8BE6-4F53-87F6-803670FE5DB8}" srcOrd="0" destOrd="0" presId="urn:microsoft.com/office/officeart/2005/8/layout/process3"/>
    <dgm:cxn modelId="{4F307B91-A923-47DC-8566-B297CD3DDBBE}" type="presParOf" srcId="{CEF4EA28-DB2F-4FD2-A742-1F71C4649693}" destId="{D53C5927-698D-4F9C-9ED7-995D92F32057}" srcOrd="1" destOrd="0" presId="urn:microsoft.com/office/officeart/2005/8/layout/process3"/>
    <dgm:cxn modelId="{CFF03096-4D8B-4032-905E-414414721631}" type="presParOf" srcId="{CEF4EA28-DB2F-4FD2-A742-1F71C4649693}" destId="{367D5E93-4FD8-4809-9C92-5574022869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4DA3C-5F34-4296-ACAD-55C67FB3E165}" type="doc">
      <dgm:prSet loTypeId="urn:microsoft.com/office/officeart/2005/8/layout/process1" loCatId="process" qsTypeId="urn:microsoft.com/office/officeart/2005/8/quickstyle/simple3" qsCatId="simple" csTypeId="urn:microsoft.com/office/officeart/2005/8/colors/accent3_3" csCatId="accent3" phldr="1"/>
      <dgm:spPr/>
    </dgm:pt>
    <dgm:pt modelId="{6BE05BD6-8E7D-4507-BD09-711B2E018887}">
      <dgm:prSet phldrT="[Text]"/>
      <dgm:spPr/>
      <dgm:t>
        <a:bodyPr/>
        <a:lstStyle/>
        <a:p>
          <a:r>
            <a:rPr lang="en-GB" dirty="0" smtClean="0"/>
            <a:t>Plan</a:t>
          </a:r>
          <a:endParaRPr lang="en-US" dirty="0"/>
        </a:p>
      </dgm:t>
    </dgm:pt>
    <dgm:pt modelId="{7A383F0F-2FC6-4D63-ABD6-7BBDFD20E47F}" type="parTrans" cxnId="{9E3E894C-8CCD-4D53-931A-42DB68E51E14}">
      <dgm:prSet/>
      <dgm:spPr/>
      <dgm:t>
        <a:bodyPr/>
        <a:lstStyle/>
        <a:p>
          <a:endParaRPr lang="en-US"/>
        </a:p>
      </dgm:t>
    </dgm:pt>
    <dgm:pt modelId="{91808AAB-685B-4C73-9A3C-219AE26A12B2}" type="sibTrans" cxnId="{9E3E894C-8CCD-4D53-931A-42DB68E51E14}">
      <dgm:prSet/>
      <dgm:spPr/>
      <dgm:t>
        <a:bodyPr/>
        <a:lstStyle/>
        <a:p>
          <a:endParaRPr lang="en-US"/>
        </a:p>
      </dgm:t>
    </dgm:pt>
    <dgm:pt modelId="{1554A441-B4E0-4D47-A983-1FD5990E3DA1}">
      <dgm:prSet phldrT="[Text]"/>
      <dgm:spPr/>
      <dgm:t>
        <a:bodyPr/>
        <a:lstStyle/>
        <a:p>
          <a:r>
            <a:rPr lang="en-GB" dirty="0" smtClean="0"/>
            <a:t>Do</a:t>
          </a:r>
          <a:endParaRPr lang="en-US" dirty="0"/>
        </a:p>
      </dgm:t>
    </dgm:pt>
    <dgm:pt modelId="{F28F36DF-00C3-4238-9DBF-2CE62D2C9018}" type="parTrans" cxnId="{058ACA5B-FE34-4132-9BA7-B7D72FF9C4A8}">
      <dgm:prSet/>
      <dgm:spPr/>
      <dgm:t>
        <a:bodyPr/>
        <a:lstStyle/>
        <a:p>
          <a:endParaRPr lang="en-US"/>
        </a:p>
      </dgm:t>
    </dgm:pt>
    <dgm:pt modelId="{7D066B40-AC58-4DEC-BD1A-759B8509576B}" type="sibTrans" cxnId="{058ACA5B-FE34-4132-9BA7-B7D72FF9C4A8}">
      <dgm:prSet/>
      <dgm:spPr/>
      <dgm:t>
        <a:bodyPr/>
        <a:lstStyle/>
        <a:p>
          <a:endParaRPr lang="en-US"/>
        </a:p>
      </dgm:t>
    </dgm:pt>
    <dgm:pt modelId="{2E8373DB-4CD7-47B2-86BC-8972E6480FD7}">
      <dgm:prSet phldrT="[Text]"/>
      <dgm:spPr/>
      <dgm:t>
        <a:bodyPr/>
        <a:lstStyle/>
        <a:p>
          <a:r>
            <a:rPr lang="en-GB" dirty="0" smtClean="0"/>
            <a:t>Study</a:t>
          </a:r>
          <a:endParaRPr lang="en-US" dirty="0"/>
        </a:p>
      </dgm:t>
    </dgm:pt>
    <dgm:pt modelId="{1F4F93D9-D434-4D60-ABF6-99ECCE780CA1}" type="parTrans" cxnId="{B3130C13-22EB-4B52-A1E1-934C9DF5B4B2}">
      <dgm:prSet/>
      <dgm:spPr/>
      <dgm:t>
        <a:bodyPr/>
        <a:lstStyle/>
        <a:p>
          <a:endParaRPr lang="en-US"/>
        </a:p>
      </dgm:t>
    </dgm:pt>
    <dgm:pt modelId="{8AB1C3AE-7296-4583-9C9E-71206D2EF249}" type="sibTrans" cxnId="{B3130C13-22EB-4B52-A1E1-934C9DF5B4B2}">
      <dgm:prSet/>
      <dgm:spPr/>
      <dgm:t>
        <a:bodyPr/>
        <a:lstStyle/>
        <a:p>
          <a:endParaRPr lang="en-US"/>
        </a:p>
      </dgm:t>
    </dgm:pt>
    <dgm:pt modelId="{4C4ACAE6-D5FC-464E-8083-890FCA656DE6}">
      <dgm:prSet phldrT="[Text]"/>
      <dgm:spPr/>
      <dgm:t>
        <a:bodyPr/>
        <a:lstStyle/>
        <a:p>
          <a:r>
            <a:rPr lang="en-GB" dirty="0" smtClean="0"/>
            <a:t>Act</a:t>
          </a:r>
          <a:endParaRPr lang="en-US" dirty="0"/>
        </a:p>
      </dgm:t>
    </dgm:pt>
    <dgm:pt modelId="{15B231EE-23E2-44C3-8DD6-99B077F01F46}" type="parTrans" cxnId="{E4F238F4-D71D-44E3-9CD1-21B2797DC1F3}">
      <dgm:prSet/>
      <dgm:spPr/>
      <dgm:t>
        <a:bodyPr/>
        <a:lstStyle/>
        <a:p>
          <a:endParaRPr lang="en-US"/>
        </a:p>
      </dgm:t>
    </dgm:pt>
    <dgm:pt modelId="{7058A68A-2769-47C3-BE33-595CBD018C53}" type="sibTrans" cxnId="{E4F238F4-D71D-44E3-9CD1-21B2797DC1F3}">
      <dgm:prSet/>
      <dgm:spPr/>
      <dgm:t>
        <a:bodyPr/>
        <a:lstStyle/>
        <a:p>
          <a:endParaRPr lang="en-US"/>
        </a:p>
      </dgm:t>
    </dgm:pt>
    <dgm:pt modelId="{51604750-2426-407D-B356-7EB7B4E1F31A}" type="pres">
      <dgm:prSet presAssocID="{ECC4DA3C-5F34-4296-ACAD-55C67FB3E165}" presName="Name0" presStyleCnt="0">
        <dgm:presLayoutVars>
          <dgm:dir/>
          <dgm:resizeHandles val="exact"/>
        </dgm:presLayoutVars>
      </dgm:prSet>
      <dgm:spPr/>
    </dgm:pt>
    <dgm:pt modelId="{B681EE59-EFC9-4634-BFC0-97BE64A85618}" type="pres">
      <dgm:prSet presAssocID="{6BE05BD6-8E7D-4507-BD09-711B2E01888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E1507-8322-4A4A-8282-40482DAE1AED}" type="pres">
      <dgm:prSet presAssocID="{91808AAB-685B-4C73-9A3C-219AE26A12B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95758A-05FF-4880-AED1-316E977FD988}" type="pres">
      <dgm:prSet presAssocID="{91808AAB-685B-4C73-9A3C-219AE26A12B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54DB10B-E262-4DF6-B7D9-8DE447427F0D}" type="pres">
      <dgm:prSet presAssocID="{1554A441-B4E0-4D47-A983-1FD5990E3D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410A1-C9F8-46A9-9937-C59BCE2806C6}" type="pres">
      <dgm:prSet presAssocID="{7D066B40-AC58-4DEC-BD1A-759B8509576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5A822CA-F30C-49CB-B056-CE93F513126A}" type="pres">
      <dgm:prSet presAssocID="{7D066B40-AC58-4DEC-BD1A-759B8509576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D5528B1-C5ED-49BD-8D5E-99CE11E823E7}" type="pres">
      <dgm:prSet presAssocID="{2E8373DB-4CD7-47B2-86BC-8972E6480F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84366-6491-4DC0-A0A3-9900EED73CDD}" type="pres">
      <dgm:prSet presAssocID="{8AB1C3AE-7296-4583-9C9E-71206D2EF24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0D10EBA-4B13-404A-8655-077AF0A99A1B}" type="pres">
      <dgm:prSet presAssocID="{8AB1C3AE-7296-4583-9C9E-71206D2EF24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F1BC663-CE32-4E34-971F-3284C24D01C1}" type="pres">
      <dgm:prSet presAssocID="{4C4ACAE6-D5FC-464E-8083-890FCA656D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C9349-FD36-446D-9461-F137C9CF075D}" type="presOf" srcId="{6BE05BD6-8E7D-4507-BD09-711B2E018887}" destId="{B681EE59-EFC9-4634-BFC0-97BE64A85618}" srcOrd="0" destOrd="0" presId="urn:microsoft.com/office/officeart/2005/8/layout/process1"/>
    <dgm:cxn modelId="{A115B1E4-30E5-47EC-9AA7-C67C688FCF91}" type="presOf" srcId="{8AB1C3AE-7296-4583-9C9E-71206D2EF249}" destId="{21484366-6491-4DC0-A0A3-9900EED73CDD}" srcOrd="0" destOrd="0" presId="urn:microsoft.com/office/officeart/2005/8/layout/process1"/>
    <dgm:cxn modelId="{710A611E-A068-434D-87BE-34AEB7493CC7}" type="presOf" srcId="{1554A441-B4E0-4D47-A983-1FD5990E3DA1}" destId="{554DB10B-E262-4DF6-B7D9-8DE447427F0D}" srcOrd="0" destOrd="0" presId="urn:microsoft.com/office/officeart/2005/8/layout/process1"/>
    <dgm:cxn modelId="{747DD1A4-376A-4468-A045-5AF8D0F373A4}" type="presOf" srcId="{4C4ACAE6-D5FC-464E-8083-890FCA656DE6}" destId="{0F1BC663-CE32-4E34-971F-3284C24D01C1}" srcOrd="0" destOrd="0" presId="urn:microsoft.com/office/officeart/2005/8/layout/process1"/>
    <dgm:cxn modelId="{E4F238F4-D71D-44E3-9CD1-21B2797DC1F3}" srcId="{ECC4DA3C-5F34-4296-ACAD-55C67FB3E165}" destId="{4C4ACAE6-D5FC-464E-8083-890FCA656DE6}" srcOrd="3" destOrd="0" parTransId="{15B231EE-23E2-44C3-8DD6-99B077F01F46}" sibTransId="{7058A68A-2769-47C3-BE33-595CBD018C53}"/>
    <dgm:cxn modelId="{18C14756-A851-4E1F-A103-003A4018539B}" type="presOf" srcId="{7D066B40-AC58-4DEC-BD1A-759B8509576B}" destId="{B5A822CA-F30C-49CB-B056-CE93F513126A}" srcOrd="1" destOrd="0" presId="urn:microsoft.com/office/officeart/2005/8/layout/process1"/>
    <dgm:cxn modelId="{88CAD46F-8724-49E6-A483-AC368FF1DFD3}" type="presOf" srcId="{ECC4DA3C-5F34-4296-ACAD-55C67FB3E165}" destId="{51604750-2426-407D-B356-7EB7B4E1F31A}" srcOrd="0" destOrd="0" presId="urn:microsoft.com/office/officeart/2005/8/layout/process1"/>
    <dgm:cxn modelId="{B3130C13-22EB-4B52-A1E1-934C9DF5B4B2}" srcId="{ECC4DA3C-5F34-4296-ACAD-55C67FB3E165}" destId="{2E8373DB-4CD7-47B2-86BC-8972E6480FD7}" srcOrd="2" destOrd="0" parTransId="{1F4F93D9-D434-4D60-ABF6-99ECCE780CA1}" sibTransId="{8AB1C3AE-7296-4583-9C9E-71206D2EF249}"/>
    <dgm:cxn modelId="{0810C0B8-8FDA-48B8-BD39-19AAD9B5BBB3}" type="presOf" srcId="{91808AAB-685B-4C73-9A3C-219AE26A12B2}" destId="{AB95758A-05FF-4880-AED1-316E977FD988}" srcOrd="1" destOrd="0" presId="urn:microsoft.com/office/officeart/2005/8/layout/process1"/>
    <dgm:cxn modelId="{2E24A15A-F6AB-4693-A3D8-A19E94ECCF76}" type="presOf" srcId="{91808AAB-685B-4C73-9A3C-219AE26A12B2}" destId="{9ACE1507-8322-4A4A-8282-40482DAE1AED}" srcOrd="0" destOrd="0" presId="urn:microsoft.com/office/officeart/2005/8/layout/process1"/>
    <dgm:cxn modelId="{058ACA5B-FE34-4132-9BA7-B7D72FF9C4A8}" srcId="{ECC4DA3C-5F34-4296-ACAD-55C67FB3E165}" destId="{1554A441-B4E0-4D47-A983-1FD5990E3DA1}" srcOrd="1" destOrd="0" parTransId="{F28F36DF-00C3-4238-9DBF-2CE62D2C9018}" sibTransId="{7D066B40-AC58-4DEC-BD1A-759B8509576B}"/>
    <dgm:cxn modelId="{D12804B1-CC74-402D-8C11-56F4F33967BF}" type="presOf" srcId="{8AB1C3AE-7296-4583-9C9E-71206D2EF249}" destId="{20D10EBA-4B13-404A-8655-077AF0A99A1B}" srcOrd="1" destOrd="0" presId="urn:microsoft.com/office/officeart/2005/8/layout/process1"/>
    <dgm:cxn modelId="{9E3E894C-8CCD-4D53-931A-42DB68E51E14}" srcId="{ECC4DA3C-5F34-4296-ACAD-55C67FB3E165}" destId="{6BE05BD6-8E7D-4507-BD09-711B2E018887}" srcOrd="0" destOrd="0" parTransId="{7A383F0F-2FC6-4D63-ABD6-7BBDFD20E47F}" sibTransId="{91808AAB-685B-4C73-9A3C-219AE26A12B2}"/>
    <dgm:cxn modelId="{DDC2728A-7C04-4F74-BA38-50427B417028}" type="presOf" srcId="{2E8373DB-4CD7-47B2-86BC-8972E6480FD7}" destId="{3D5528B1-C5ED-49BD-8D5E-99CE11E823E7}" srcOrd="0" destOrd="0" presId="urn:microsoft.com/office/officeart/2005/8/layout/process1"/>
    <dgm:cxn modelId="{A945F109-2BE8-44D1-9C07-F397B4CE04F4}" type="presOf" srcId="{7D066B40-AC58-4DEC-BD1A-759B8509576B}" destId="{5FC410A1-C9F8-46A9-9937-C59BCE2806C6}" srcOrd="0" destOrd="0" presId="urn:microsoft.com/office/officeart/2005/8/layout/process1"/>
    <dgm:cxn modelId="{0756C83D-802E-4A53-8256-A9B5A94A88D7}" type="presParOf" srcId="{51604750-2426-407D-B356-7EB7B4E1F31A}" destId="{B681EE59-EFC9-4634-BFC0-97BE64A85618}" srcOrd="0" destOrd="0" presId="urn:microsoft.com/office/officeart/2005/8/layout/process1"/>
    <dgm:cxn modelId="{3FD9F324-E894-4F17-AD9B-59B8488900C4}" type="presParOf" srcId="{51604750-2426-407D-B356-7EB7B4E1F31A}" destId="{9ACE1507-8322-4A4A-8282-40482DAE1AED}" srcOrd="1" destOrd="0" presId="urn:microsoft.com/office/officeart/2005/8/layout/process1"/>
    <dgm:cxn modelId="{6ACFC4D7-64C2-4377-891D-73DDC50FBA82}" type="presParOf" srcId="{9ACE1507-8322-4A4A-8282-40482DAE1AED}" destId="{AB95758A-05FF-4880-AED1-316E977FD988}" srcOrd="0" destOrd="0" presId="urn:microsoft.com/office/officeart/2005/8/layout/process1"/>
    <dgm:cxn modelId="{EC2760B0-E244-4113-89B4-13616C3ABBA6}" type="presParOf" srcId="{51604750-2426-407D-B356-7EB7B4E1F31A}" destId="{554DB10B-E262-4DF6-B7D9-8DE447427F0D}" srcOrd="2" destOrd="0" presId="urn:microsoft.com/office/officeart/2005/8/layout/process1"/>
    <dgm:cxn modelId="{6B9D18C2-3193-4BA0-BDEA-1D3C3DD5CD85}" type="presParOf" srcId="{51604750-2426-407D-B356-7EB7B4E1F31A}" destId="{5FC410A1-C9F8-46A9-9937-C59BCE2806C6}" srcOrd="3" destOrd="0" presId="urn:microsoft.com/office/officeart/2005/8/layout/process1"/>
    <dgm:cxn modelId="{E43A143B-5B47-416E-885E-0189CF1E18C5}" type="presParOf" srcId="{5FC410A1-C9F8-46A9-9937-C59BCE2806C6}" destId="{B5A822CA-F30C-49CB-B056-CE93F513126A}" srcOrd="0" destOrd="0" presId="urn:microsoft.com/office/officeart/2005/8/layout/process1"/>
    <dgm:cxn modelId="{0616B74B-9454-42A2-B302-4DB96098C445}" type="presParOf" srcId="{51604750-2426-407D-B356-7EB7B4E1F31A}" destId="{3D5528B1-C5ED-49BD-8D5E-99CE11E823E7}" srcOrd="4" destOrd="0" presId="urn:microsoft.com/office/officeart/2005/8/layout/process1"/>
    <dgm:cxn modelId="{D787798C-607E-49D9-9553-A9CB647DC9B1}" type="presParOf" srcId="{51604750-2426-407D-B356-7EB7B4E1F31A}" destId="{21484366-6491-4DC0-A0A3-9900EED73CDD}" srcOrd="5" destOrd="0" presId="urn:microsoft.com/office/officeart/2005/8/layout/process1"/>
    <dgm:cxn modelId="{56102261-568E-4716-8920-BE456ADA422C}" type="presParOf" srcId="{21484366-6491-4DC0-A0A3-9900EED73CDD}" destId="{20D10EBA-4B13-404A-8655-077AF0A99A1B}" srcOrd="0" destOrd="0" presId="urn:microsoft.com/office/officeart/2005/8/layout/process1"/>
    <dgm:cxn modelId="{9169AB25-AAFD-44FA-B9AF-9913EBE0C82B}" type="presParOf" srcId="{51604750-2426-407D-B356-7EB7B4E1F31A}" destId="{0F1BC663-CE32-4E34-971F-3284C24D01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373E5-E3D8-40D2-B2C3-348CFBC93054}">
      <dsp:nvSpPr>
        <dsp:cNvPr id="0" name=""/>
        <dsp:cNvSpPr/>
      </dsp:nvSpPr>
      <dsp:spPr>
        <a:xfrm>
          <a:off x="6441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Define</a:t>
          </a:r>
          <a:endParaRPr lang="en-US" sz="2200" kern="1200" dirty="0"/>
        </a:p>
      </dsp:txBody>
      <dsp:txXfrm>
        <a:off x="6441" y="1259498"/>
        <a:ext cx="1453416" cy="581366"/>
      </dsp:txXfrm>
    </dsp:sp>
    <dsp:sp modelId="{5B61385B-0A11-4FB8-A4EF-33E7D980FC40}">
      <dsp:nvSpPr>
        <dsp:cNvPr id="0" name=""/>
        <dsp:cNvSpPr/>
      </dsp:nvSpPr>
      <dsp:spPr>
        <a:xfrm>
          <a:off x="304129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345883" y="1882618"/>
        <a:ext cx="1369908" cy="1342092"/>
      </dsp:txXfrm>
    </dsp:sp>
    <dsp:sp modelId="{781BACE0-7EB4-4F19-BC69-5D6F7BB12F2C}">
      <dsp:nvSpPr>
        <dsp:cNvPr id="0" name=""/>
        <dsp:cNvSpPr/>
      </dsp:nvSpPr>
      <dsp:spPr>
        <a:xfrm>
          <a:off x="1680190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680190" y="1441624"/>
        <a:ext cx="358548" cy="217114"/>
      </dsp:txXfrm>
    </dsp:sp>
    <dsp:sp modelId="{753A5F7E-82DB-4ECF-BAC1-2219FAD9F00A}">
      <dsp:nvSpPr>
        <dsp:cNvPr id="0" name=""/>
        <dsp:cNvSpPr/>
      </dsp:nvSpPr>
      <dsp:spPr>
        <a:xfrm>
          <a:off x="2341188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Measure</a:t>
          </a:r>
          <a:endParaRPr lang="en-US" sz="2200" kern="1200" dirty="0"/>
        </a:p>
      </dsp:txBody>
      <dsp:txXfrm>
        <a:off x="2341188" y="1259498"/>
        <a:ext cx="1453416" cy="581366"/>
      </dsp:txXfrm>
    </dsp:sp>
    <dsp:sp modelId="{5D2BF1C4-4492-48DF-8612-5CCB24E65463}">
      <dsp:nvSpPr>
        <dsp:cNvPr id="0" name=""/>
        <dsp:cNvSpPr/>
      </dsp:nvSpPr>
      <dsp:spPr>
        <a:xfrm>
          <a:off x="2638876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2680630" y="1882618"/>
        <a:ext cx="1369908" cy="1342092"/>
      </dsp:txXfrm>
    </dsp:sp>
    <dsp:sp modelId="{6DA89DBE-C31C-4ABD-BD36-A135824D706C}">
      <dsp:nvSpPr>
        <dsp:cNvPr id="0" name=""/>
        <dsp:cNvSpPr/>
      </dsp:nvSpPr>
      <dsp:spPr>
        <a:xfrm>
          <a:off x="4014937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14937" y="1441624"/>
        <a:ext cx="358548" cy="217114"/>
      </dsp:txXfrm>
    </dsp:sp>
    <dsp:sp modelId="{118C8868-54BA-4F5E-A642-B03596043CA5}">
      <dsp:nvSpPr>
        <dsp:cNvPr id="0" name=""/>
        <dsp:cNvSpPr/>
      </dsp:nvSpPr>
      <dsp:spPr>
        <a:xfrm>
          <a:off x="4675935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Analyse</a:t>
          </a:r>
          <a:endParaRPr lang="en-US" sz="2200" kern="1200" dirty="0"/>
        </a:p>
      </dsp:txBody>
      <dsp:txXfrm>
        <a:off x="4675935" y="1259498"/>
        <a:ext cx="1453416" cy="581366"/>
      </dsp:txXfrm>
    </dsp:sp>
    <dsp:sp modelId="{9A1A991D-CFCA-435C-8157-E7F40A9E7E05}">
      <dsp:nvSpPr>
        <dsp:cNvPr id="0" name=""/>
        <dsp:cNvSpPr/>
      </dsp:nvSpPr>
      <dsp:spPr>
        <a:xfrm>
          <a:off x="4973623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5015377" y="1882618"/>
        <a:ext cx="1369908" cy="1342092"/>
      </dsp:txXfrm>
    </dsp:sp>
    <dsp:sp modelId="{CCAFBF23-6445-42D7-A6BB-0B173B6F90D9}">
      <dsp:nvSpPr>
        <dsp:cNvPr id="0" name=""/>
        <dsp:cNvSpPr/>
      </dsp:nvSpPr>
      <dsp:spPr>
        <a:xfrm>
          <a:off x="6349684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349684" y="1441624"/>
        <a:ext cx="358548" cy="217114"/>
      </dsp:txXfrm>
    </dsp:sp>
    <dsp:sp modelId="{EB305746-B87D-443A-8355-0F49D49F6243}">
      <dsp:nvSpPr>
        <dsp:cNvPr id="0" name=""/>
        <dsp:cNvSpPr/>
      </dsp:nvSpPr>
      <dsp:spPr>
        <a:xfrm>
          <a:off x="7010682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Improve</a:t>
          </a:r>
          <a:endParaRPr lang="en-US" sz="2200" kern="1200" dirty="0"/>
        </a:p>
      </dsp:txBody>
      <dsp:txXfrm>
        <a:off x="7010682" y="1259498"/>
        <a:ext cx="1453416" cy="581366"/>
      </dsp:txXfrm>
    </dsp:sp>
    <dsp:sp modelId="{9F7778F4-4ECE-424A-9798-47BB09CEFC00}">
      <dsp:nvSpPr>
        <dsp:cNvPr id="0" name=""/>
        <dsp:cNvSpPr/>
      </dsp:nvSpPr>
      <dsp:spPr>
        <a:xfrm>
          <a:off x="7308370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7350124" y="1882618"/>
        <a:ext cx="1369908" cy="1342092"/>
      </dsp:txXfrm>
    </dsp:sp>
    <dsp:sp modelId="{81F6B263-1B9D-48CE-A5C2-2382DE3085ED}">
      <dsp:nvSpPr>
        <dsp:cNvPr id="0" name=""/>
        <dsp:cNvSpPr/>
      </dsp:nvSpPr>
      <dsp:spPr>
        <a:xfrm>
          <a:off x="8684431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8684431" y="1441624"/>
        <a:ext cx="358548" cy="217114"/>
      </dsp:txXfrm>
    </dsp:sp>
    <dsp:sp modelId="{D53C5927-698D-4F9C-9ED7-995D92F32057}">
      <dsp:nvSpPr>
        <dsp:cNvPr id="0" name=""/>
        <dsp:cNvSpPr/>
      </dsp:nvSpPr>
      <dsp:spPr>
        <a:xfrm>
          <a:off x="9345429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Control</a:t>
          </a:r>
          <a:endParaRPr lang="en-US" sz="2200" kern="1200" dirty="0"/>
        </a:p>
      </dsp:txBody>
      <dsp:txXfrm>
        <a:off x="9345429" y="1259498"/>
        <a:ext cx="1453416" cy="581366"/>
      </dsp:txXfrm>
    </dsp:sp>
    <dsp:sp modelId="{367D5E93-4FD8-4809-9C92-55740228690E}">
      <dsp:nvSpPr>
        <dsp:cNvPr id="0" name=""/>
        <dsp:cNvSpPr/>
      </dsp:nvSpPr>
      <dsp:spPr>
        <a:xfrm>
          <a:off x="9643117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9684871" y="1882618"/>
        <a:ext cx="1369908" cy="134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5/31/2015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5/31/2015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9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Sustenance</a:t>
            </a:r>
            <a:r>
              <a:rPr lang="en-US" baseline="0" dirty="0" smtClean="0"/>
              <a:t> of benefits: incorporation of project outcome into routine practices.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  <a:r>
              <a:rPr lang="en-US" baseline="0" dirty="0" smtClean="0"/>
              <a:t> the global health learning for those that </a:t>
            </a:r>
            <a:r>
              <a:rPr lang="en-US" baseline="0" smtClean="0"/>
              <a:t>are interested.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meaning of </a:t>
            </a:r>
            <a:r>
              <a:rPr lang="en-US" dirty="0" err="1" smtClean="0"/>
              <a:t>FISQua</a:t>
            </a:r>
            <a:r>
              <a:rPr lang="en-US" dirty="0" smtClean="0"/>
              <a:t>, ISQua, SSGB and appreciate the person who introduced you to ISQua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8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Safe: avoiding</a:t>
            </a:r>
            <a:r>
              <a:rPr lang="en-US" baseline="0" dirty="0" smtClean="0"/>
              <a:t> harm to patients from care that is intended to help</a:t>
            </a:r>
          </a:p>
          <a:p>
            <a:r>
              <a:rPr lang="en-US" baseline="0" dirty="0" smtClean="0"/>
              <a:t>Patient-</a:t>
            </a:r>
            <a:r>
              <a:rPr lang="en-US" baseline="0" dirty="0" err="1" smtClean="0"/>
              <a:t>centred</a:t>
            </a:r>
            <a:r>
              <a:rPr lang="en-US" baseline="0" dirty="0" smtClean="0"/>
              <a:t>: care that is responsive to individual needs and values</a:t>
            </a:r>
          </a:p>
          <a:p>
            <a:r>
              <a:rPr lang="en-US" baseline="0" dirty="0" smtClean="0"/>
              <a:t>Efficient: </a:t>
            </a:r>
            <a:r>
              <a:rPr lang="en-US" baseline="0" dirty="0" err="1" smtClean="0"/>
              <a:t>avoding</a:t>
            </a:r>
            <a:r>
              <a:rPr lang="en-US" baseline="0" dirty="0" smtClean="0"/>
              <a:t> waste</a:t>
            </a:r>
          </a:p>
          <a:p>
            <a:r>
              <a:rPr lang="en-US" baseline="0" dirty="0" smtClean="0"/>
              <a:t>Effective: services based on scientific knowledge and which produces a clear benefit</a:t>
            </a:r>
          </a:p>
          <a:p>
            <a:r>
              <a:rPr lang="en-US" baseline="0" dirty="0" smtClean="0"/>
              <a:t>Timely: reducing waits and sometimes harmful delay</a:t>
            </a:r>
          </a:p>
          <a:p>
            <a:r>
              <a:rPr lang="en-US" baseline="0" dirty="0" smtClean="0"/>
              <a:t>Equity: providing care that does not vary in quality because of individual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known as the DMAIC methods. Other methods of quality improvements are the Lean</a:t>
            </a:r>
            <a:r>
              <a:rPr lang="en-US" baseline="0" dirty="0" smtClean="0"/>
              <a:t> methodology and Total Quality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“as is” flow chart where we tried to draw a process</a:t>
            </a:r>
            <a:r>
              <a:rPr lang="en-US" baseline="0" dirty="0" smtClean="0"/>
              <a:t> map of </a:t>
            </a:r>
            <a:r>
              <a:rPr lang="en-US" baseline="0" dirty="0" err="1" smtClean="0"/>
              <a:t>intrapartum</a:t>
            </a:r>
            <a:r>
              <a:rPr lang="en-US" baseline="0" dirty="0" smtClean="0"/>
              <a:t> and immediate postpartum experience related to PPPH as it occurs presently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risk patient</a:t>
            </a:r>
            <a:r>
              <a:rPr lang="en-US" baseline="0" dirty="0" smtClean="0"/>
              <a:t> in this facility that routinely have medications for PPPH prevention are: grand multiparous women, previous PPPH.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 and R matrix is also called the RACI chart.  We went through the case note of each patient noting the total estimated blood loss within the first 24 hours.</a:t>
            </a:r>
            <a:r>
              <a:rPr lang="en-US" baseline="0" dirty="0" smtClean="0"/>
              <a:t> Some patients had blood loss that were not estimated and could have met the criteria and some had EBL less than 500mL but with significant systemic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Episiotomy and perineal tear incidences for April were not collected. All “other” cases of PPPH identified</a:t>
            </a:r>
            <a:r>
              <a:rPr lang="en-US" baseline="0" dirty="0" smtClean="0"/>
              <a:t> were due to retained products of conception.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a quarter of the patients had episiotomy compared to WHO recommendation</a:t>
            </a:r>
            <a:r>
              <a:rPr lang="en-US" baseline="0" dirty="0" smtClean="0"/>
              <a:t> of 2%, and almost have of them had perineal tear.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healthlearning.org/course/preventing-postpartum-haemorrh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14300" y="221460"/>
            <a:ext cx="5672138" cy="6420504"/>
          </a:xfrm>
          <a:prstGeom prst="rect">
            <a:avLst/>
          </a:prstGeom>
          <a:gradFill flip="none" rotWithShape="1">
            <a:gsLst>
              <a:gs pos="23014">
                <a:srgbClr val="EEEBEE"/>
              </a:gs>
              <a:gs pos="0">
                <a:schemeClr val="accent6">
                  <a:lumMod val="5000"/>
                  <a:lumOff val="95000"/>
                  <a:alpha val="81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softEdge rad="1397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4401" y="4876800"/>
            <a:ext cx="6066971" cy="1765164"/>
          </a:xfrm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A Quality Improvement Project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572" y="172224"/>
            <a:ext cx="8432800" cy="35869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ras Bold ITC" panose="020B0907030504020204" pitchFamily="34" charset="0"/>
              </a:rPr>
              <a:t> INCIDENCE OF PRIMARY POSTPARTUM HAEMORRHAGE IN OLANREWAJU HOSPITAL</a:t>
            </a:r>
            <a:endParaRPr lang="en-US" dirty="0">
              <a:latin typeface="Eras Bold ITC" panose="020B0907030504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5/31/2015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742" y="1233714"/>
            <a:ext cx="11234058" cy="508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Definition of PPPH </a:t>
            </a:r>
            <a:endParaRPr lang="en-GB" dirty="0" smtClean="0"/>
          </a:p>
          <a:p>
            <a:pPr marL="137160" indent="0">
              <a:buNone/>
            </a:pPr>
            <a:r>
              <a:rPr lang="en-GB" sz="2400" dirty="0"/>
              <a:t>	</a:t>
            </a:r>
            <a:r>
              <a:rPr lang="en-GB" sz="2400" dirty="0" smtClean="0"/>
              <a:t>blood loss of 500mL or more within the first 24 hours after birth</a:t>
            </a:r>
          </a:p>
          <a:p>
            <a:pPr marL="137160" indent="0">
              <a:buNone/>
            </a:pPr>
            <a:endParaRPr lang="en-GB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Period of data collection </a:t>
            </a:r>
            <a:r>
              <a:rPr lang="en-GB" sz="2400" dirty="0">
                <a:solidFill>
                  <a:schemeClr val="bg1"/>
                </a:solidFill>
              </a:rPr>
              <a:t>	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GB" sz="2400" dirty="0" smtClean="0"/>
              <a:t>	from January 2014 to April 2015</a:t>
            </a:r>
          </a:p>
          <a:p>
            <a:pPr marL="137160" indent="0">
              <a:buNone/>
            </a:pPr>
            <a:endParaRPr lang="en-GB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Exclusion criteria</a:t>
            </a: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outside the scope of the project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 incomplete records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without documentation of estimated blood loss.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76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90714"/>
            <a:ext cx="10972800" cy="1143000"/>
          </a:xfrm>
        </p:spPr>
        <p:txBody>
          <a:bodyPr/>
          <a:lstStyle/>
          <a:p>
            <a:r>
              <a:rPr lang="en-GB" dirty="0" smtClean="0"/>
              <a:t>MEASURE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8592458" y="2740251"/>
            <a:ext cx="3004456" cy="1730149"/>
          </a:xfrm>
          <a:prstGeom prst="wedgeRectCallout">
            <a:avLst>
              <a:gd name="adj1" fmla="val -33876"/>
              <a:gd name="adj2" fmla="val 71728"/>
            </a:avLst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bg2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37160" indent="0">
              <a:buNone/>
            </a:pP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"if you can't measure it, then you don't understand it" - Lord Kelvin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554514"/>
            <a:ext cx="5515429" cy="43034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Roles and Responsibility Matrix</a:t>
            </a:r>
          </a:p>
          <a:p>
            <a:pPr marL="137160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0483" y="2554514"/>
            <a:ext cx="452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solidFill>
                  <a:schemeClr val="bg1"/>
                </a:solidFill>
              </a:rPr>
              <a:t>Check Sheet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3" y="3077734"/>
            <a:ext cx="4635953" cy="3323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3077734"/>
            <a:ext cx="4667250" cy="3323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3085" y="1649160"/>
            <a:ext cx="888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Methods of Data Collection</a:t>
            </a:r>
            <a:endParaRPr lang="en-US" sz="32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99482"/>
              </p:ext>
            </p:extLst>
          </p:nvPr>
        </p:nvGraphicFramePr>
        <p:xfrm>
          <a:off x="1654628" y="1600201"/>
          <a:ext cx="8128000" cy="470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5" imgW="18145155" imgH="9953531" progId="Excel.Sheet.12">
                  <p:embed/>
                </p:oleObj>
              </mc:Choice>
              <mc:Fallback>
                <p:oleObj name="Worksheet" r:id="rId5" imgW="18145155" imgH="99535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28" y="1600201"/>
                        <a:ext cx="8128000" cy="470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04685"/>
            <a:ext cx="10972800" cy="53267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61686"/>
            <a:ext cx="10972800" cy="1143000"/>
          </a:xfrm>
        </p:spPr>
        <p:txBody>
          <a:bodyPr/>
          <a:lstStyle/>
          <a:p>
            <a:r>
              <a:rPr lang="en-GB" dirty="0" smtClean="0"/>
              <a:t>ANALYZE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935565"/>
              </p:ext>
            </p:extLst>
          </p:nvPr>
        </p:nvGraphicFramePr>
        <p:xfrm>
          <a:off x="2675845" y="1320347"/>
          <a:ext cx="553402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r:id="rId5" imgW="5534157" imgH="5010150" progId="Excel.Sheet.12">
                  <p:embed/>
                </p:oleObj>
              </mc:Choice>
              <mc:Fallback>
                <p:oleObj name="Worksheet" r:id="rId5" imgW="5534157" imgH="5010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5845" y="1320347"/>
                        <a:ext cx="5534025" cy="501015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5572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257341"/>
              </p:ext>
            </p:extLst>
          </p:nvPr>
        </p:nvGraphicFramePr>
        <p:xfrm>
          <a:off x="435429" y="1600200"/>
          <a:ext cx="11146971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15820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77257"/>
            <a:ext cx="8868229" cy="52614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86" y="134257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5" y="1143000"/>
            <a:ext cx="8766629" cy="54174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8694057" y="137318"/>
            <a:ext cx="3077029" cy="1676968"/>
          </a:xfrm>
          <a:prstGeom prst="wedgeRectCallout">
            <a:avLst>
              <a:gd name="adj1" fmla="val -42412"/>
              <a:gd name="adj2" fmla="val 8181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 smtClean="0">
                <a:latin typeface="Segoe Print" panose="02000600000000000000" pitchFamily="2" charset="0"/>
              </a:rPr>
              <a:t>“Quality improvement is a continuous process and can always be taken a step further” </a:t>
            </a:r>
          </a:p>
          <a:p>
            <a:pPr algn="ctr"/>
            <a:r>
              <a:rPr lang="en-GB" sz="1600" dirty="0" smtClean="0">
                <a:latin typeface="Segoe Print" panose="02000600000000000000" pitchFamily="2" charset="0"/>
              </a:rPr>
              <a:t>– Kaoru Ishikawa </a:t>
            </a:r>
            <a:endParaRPr lang="en-US" sz="1600" dirty="0">
              <a:latin typeface="Segoe Print" panose="020006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PROJECT GOAL (Specific Aim)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goal of the project is to reduce the incidence of PPPH to &lt;10% by December </a:t>
            </a:r>
            <a:r>
              <a:rPr lang="en-US" dirty="0" smtClean="0"/>
              <a:t>2015</a:t>
            </a:r>
          </a:p>
          <a:p>
            <a:pPr marL="13716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Improvement Plan 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31" y="3654107"/>
            <a:ext cx="3837940" cy="2837815"/>
          </a:xfrm>
          <a:prstGeom prst="rect">
            <a:avLst/>
          </a:prstGeom>
          <a:noFill/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2467736"/>
              </p:ext>
            </p:extLst>
          </p:nvPr>
        </p:nvGraphicFramePr>
        <p:xfrm>
          <a:off x="725715" y="3908379"/>
          <a:ext cx="4731657" cy="258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Balogun Stephen T. (MB; BS, </a:t>
            </a:r>
            <a:r>
              <a:rPr lang="en-GB" dirty="0" err="1" smtClean="0"/>
              <a:t>FISQua</a:t>
            </a:r>
            <a:r>
              <a:rPr lang="en-GB" dirty="0" smtClean="0"/>
              <a:t>, SSGB)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Oyinloye Omotayo A. (MB; BS, Associate Fellow </a:t>
            </a:r>
            <a:r>
              <a:rPr lang="en-GB" dirty="0" err="1" smtClean="0"/>
              <a:t>ISQua</a:t>
            </a:r>
            <a:r>
              <a:rPr lang="en-GB" dirty="0" smtClean="0"/>
              <a:t>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err="1" smtClean="0"/>
              <a:t>Opeyemi</a:t>
            </a:r>
            <a:r>
              <a:rPr lang="en-GB" dirty="0" smtClean="0"/>
              <a:t> </a:t>
            </a:r>
            <a:r>
              <a:rPr lang="en-GB" dirty="0" err="1" smtClean="0"/>
              <a:t>Muinat</a:t>
            </a:r>
            <a:r>
              <a:rPr lang="en-GB" dirty="0" smtClean="0"/>
              <a:t> O. (RN)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err="1" smtClean="0"/>
              <a:t>Onifade</a:t>
            </a:r>
            <a:r>
              <a:rPr lang="en-GB" dirty="0" smtClean="0"/>
              <a:t> </a:t>
            </a:r>
            <a:r>
              <a:rPr lang="en-GB" dirty="0" err="1" smtClean="0"/>
              <a:t>Titilayo</a:t>
            </a:r>
            <a:r>
              <a:rPr lang="en-GB" dirty="0" smtClean="0"/>
              <a:t> R. (RN)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Members	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Phases of Improvement plan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C00000"/>
                </a:solidFill>
              </a:rPr>
              <a:t>Seminar/ training of staff on: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Adequate antenatal preparation of patients</a:t>
            </a:r>
            <a:endParaRPr lang="en-US" sz="1800" dirty="0"/>
          </a:p>
          <a:p>
            <a:pPr lvl="1"/>
            <a:r>
              <a:rPr lang="en-GB" dirty="0"/>
              <a:t>Labour and delivery</a:t>
            </a:r>
            <a:endParaRPr lang="en-US" sz="1800" dirty="0"/>
          </a:p>
          <a:p>
            <a:pPr lvl="1"/>
            <a:r>
              <a:rPr lang="en-GB" dirty="0"/>
              <a:t>Routine bladder emptying immediate postpartum</a:t>
            </a:r>
            <a:endParaRPr lang="en-US" sz="1800" dirty="0"/>
          </a:p>
          <a:p>
            <a:pPr lvl="1"/>
            <a:r>
              <a:rPr lang="en-GB" dirty="0"/>
              <a:t>Monitoring of postpartum </a:t>
            </a:r>
            <a:r>
              <a:rPr lang="en-GB" dirty="0" smtClean="0"/>
              <a:t>patients.</a:t>
            </a:r>
            <a:endParaRPr lang="en-US" sz="1800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Review of hospital policy on prevention of primary postpartum haemorrhage.</a:t>
            </a:r>
            <a:endParaRPr lang="en-US" sz="2000" dirty="0" smtClean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Develop </a:t>
            </a:r>
            <a:r>
              <a:rPr lang="en-GB" dirty="0">
                <a:solidFill>
                  <a:srgbClr val="C00000"/>
                </a:solidFill>
              </a:rPr>
              <a:t>a protocol for the augmentation of labour</a:t>
            </a:r>
            <a:endParaRPr lang="en-US" sz="2000" dirty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Develop a policy for interval postpartum review.</a:t>
            </a:r>
            <a:endParaRPr lang="en-US" sz="2000" dirty="0">
              <a:solidFill>
                <a:srgbClr val="C00000"/>
              </a:solidFill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886700" y="192088"/>
            <a:ext cx="3695700" cy="1743075"/>
          </a:xfrm>
          <a:prstGeom prst="wedgeRoundRectCallout">
            <a:avLst>
              <a:gd name="adj1" fmla="val -41709"/>
              <a:gd name="adj2" fmla="val 6413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725" y="1628775"/>
            <a:ext cx="10972800" cy="4709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AIM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control </a:t>
            </a:r>
            <a:r>
              <a:rPr lang="en-GB" dirty="0"/>
              <a:t>the factors that can affect the implemented </a:t>
            </a:r>
            <a:r>
              <a:rPr lang="en-GB" dirty="0" smtClean="0"/>
              <a:t>plans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Measure </a:t>
            </a:r>
            <a:r>
              <a:rPr lang="en-GB" dirty="0"/>
              <a:t>the effect of the implemented plans on the </a:t>
            </a:r>
            <a:r>
              <a:rPr lang="en-GB" dirty="0" smtClean="0"/>
              <a:t>project</a:t>
            </a:r>
          </a:p>
          <a:p>
            <a:pPr marL="585216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Measurement of Improvement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Outcome Measurement:</a:t>
            </a:r>
            <a:r>
              <a:rPr lang="en-GB" dirty="0" smtClean="0"/>
              <a:t> in terms of clinical, cost and satisfaction outcome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Balancing Measurement:</a:t>
            </a:r>
            <a:r>
              <a:rPr lang="en-GB" dirty="0" smtClean="0"/>
              <a:t> whether the project creates new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1"/>
                </a:solidFill>
              </a:rPr>
              <a:t>Process measurement:</a:t>
            </a:r>
            <a:r>
              <a:rPr lang="en-GB" dirty="0" smtClean="0"/>
              <a:t> compliance with the implemented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6713" y="324961"/>
            <a:ext cx="3595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"all progress is precarious, and the solution to one problem brings us face to face with another" -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Dr</a:t>
            </a: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 Martin Luther King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jr.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Plan: </a:t>
            </a:r>
            <a:r>
              <a:rPr lang="en-GB" dirty="0" smtClean="0"/>
              <a:t>how the outcome measurements will be measured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Chart: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Sustenance of 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1510" indent="-514350">
              <a:buFont typeface="+mj-lt"/>
              <a:buAutoNum type="arabicPeriod"/>
            </a:pPr>
            <a:r>
              <a:rPr lang="en-GB" dirty="0" smtClean="0"/>
              <a:t>Incidence of Primary Postpartum Haemorrhage in a Private Hospital in Kwara State, Nigeria, a Quality Improvement Project.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Quality Improvement Made Simple: The Health Foundation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>
                <a:solidFill>
                  <a:srgbClr val="C00000"/>
                </a:solidFill>
                <a:hlinkClick r:id="rId3"/>
              </a:rPr>
              <a:t>www.globalhealthlearning.org/course/preventing-postpartum-haemorrhage</a:t>
            </a:r>
            <a:endParaRPr lang="en-GB" dirty="0">
              <a:solidFill>
                <a:srgbClr val="C00000"/>
              </a:solidFill>
            </a:endParaRP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Six Sigma Green Belt Study Guides</a:t>
            </a:r>
          </a:p>
          <a:p>
            <a:pPr marL="65151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8917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What is Quality?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degree to which health services for </a:t>
            </a:r>
            <a:r>
              <a:rPr lang="en-US" dirty="0" smtClean="0"/>
              <a:t>individuals and </a:t>
            </a:r>
            <a:r>
              <a:rPr lang="en-US" dirty="0"/>
              <a:t>populations increase the likelihood of </a:t>
            </a:r>
            <a:r>
              <a:rPr lang="en-US" dirty="0" smtClean="0"/>
              <a:t>desired health </a:t>
            </a:r>
            <a:r>
              <a:rPr lang="en-US" dirty="0"/>
              <a:t>outcomes and are consistent with current</a:t>
            </a:r>
          </a:p>
          <a:p>
            <a:pPr marL="457200" lvl="1" indent="0">
              <a:buNone/>
            </a:pPr>
            <a:r>
              <a:rPr lang="en-US" dirty="0"/>
              <a:t>professional knowledge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Dimensions of Quality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14622"/>
              </p:ext>
            </p:extLst>
          </p:nvPr>
        </p:nvGraphicFramePr>
        <p:xfrm>
          <a:off x="769710" y="4378959"/>
          <a:ext cx="9289142" cy="1930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571"/>
                <a:gridCol w="4644571"/>
              </a:tblGrid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Safety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Effectiveness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Patient centeredness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Timeliness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Efficiency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equity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Six Sigma Method of Quality Improvement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61595133"/>
              </p:ext>
            </p:extLst>
          </p:nvPr>
        </p:nvGraphicFramePr>
        <p:xfrm>
          <a:off x="609600" y="1600200"/>
          <a:ext cx="111029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984252"/>
            <a:ext cx="10972800" cy="58737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Project Aim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/>
              <a:t>To reduce the incidence of primary postpartum </a:t>
            </a:r>
            <a:r>
              <a:rPr lang="en-US" dirty="0" err="1" smtClean="0"/>
              <a:t>haemorrhage</a:t>
            </a:r>
            <a:endParaRPr lang="en-GB" dirty="0" smtClean="0">
              <a:solidFill>
                <a:schemeClr val="bg1"/>
              </a:solidFill>
            </a:endParaRPr>
          </a:p>
          <a:p>
            <a:pPr marL="568325" indent="-395288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GB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scope</a:t>
            </a:r>
            <a:endParaRPr lang="en-US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Retrieve delivery records from January 2014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Determine the following parameters:</a:t>
            </a:r>
            <a:endParaRPr lang="en-US" sz="2400" dirty="0" smtClean="0"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episiotomy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perineal tear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PPPH cases.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Causes of PPPH in identified cases</a:t>
            </a:r>
            <a:endParaRPr lang="en-US" sz="2200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Analyze the data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Design improvement parameters 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Implement designed plans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Measure improvement overtime and institute a control plan to sustain improvement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936"/>
            <a:ext cx="10972800" cy="1143000"/>
          </a:xfrm>
        </p:spPr>
        <p:txBody>
          <a:bodyPr/>
          <a:lstStyle/>
          <a:p>
            <a:r>
              <a:rPr lang="en-GB" dirty="0" smtClean="0"/>
              <a:t>DEFINE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82414"/>
            <a:ext cx="10972800" cy="51269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Boundaries</a:t>
            </a:r>
            <a:endParaRPr lang="en-GB" sz="2000" dirty="0">
              <a:solidFill>
                <a:schemeClr val="bg1"/>
              </a:solidFill>
            </a:endParaRP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Caesarean </a:t>
            </a:r>
            <a:r>
              <a:rPr lang="en-US" dirty="0"/>
              <a:t>deliveries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Pre-term </a:t>
            </a:r>
            <a:r>
              <a:rPr lang="en-US" dirty="0"/>
              <a:t>deliveries (gestational age &lt;35 weeks)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Low birth weight babies (birth weight &lt;2 Kg)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Babies delivered before arrival into the Labour room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abnormal placentation, bleeding diathesis and structural uterine abnormalities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antenatal visits less than 3</a:t>
            </a:r>
          </a:p>
          <a:p>
            <a:pPr marL="803275" indent="-346075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</a:t>
            </a:r>
            <a:r>
              <a:rPr lang="en-GB" baseline="0" dirty="0" smtClean="0"/>
              <a:t>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Primary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a specific decrease in incidence of PPPH </a:t>
            </a:r>
            <a:endParaRPr lang="en-US" dirty="0" smtClean="0"/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Secondary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episiotomy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perineal tears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cervical lacerations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4856" y="0"/>
            <a:ext cx="7315200" cy="972457"/>
          </a:xfrm>
        </p:spPr>
        <p:txBody>
          <a:bodyPr>
            <a:normAutofit/>
          </a:bodyPr>
          <a:lstStyle/>
          <a:p>
            <a:r>
              <a:rPr lang="en-GB" sz="4100" dirty="0" smtClean="0"/>
              <a:t>DEFINE (Cont’d)</a:t>
            </a:r>
            <a:endParaRPr lang="en-US" sz="4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972457"/>
            <a:ext cx="8665028" cy="573163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691086" y="1952172"/>
            <a:ext cx="5389033" cy="48187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Incidence of 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JUTH		0.95%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UITH		4.5%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WHO		2%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ACOG		4-6%</a:t>
            </a:r>
          </a:p>
          <a:p>
            <a:pPr marL="585216" lvl="1" indent="0">
              <a:buNone/>
            </a:pPr>
            <a:endParaRPr lang="en-GB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10 IU (IM/IV)</a:t>
            </a:r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20-40 IU in N/S</a:t>
            </a:r>
          </a:p>
          <a:p>
            <a:pPr marL="585216" lvl="1" indent="0"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6802967" y="1311899"/>
            <a:ext cx="5389033" cy="75088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Literatures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-1" y="1901371"/>
            <a:ext cx="6579205" cy="49203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low risk 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0.5mg (IM) for patients with normal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for patients with elevated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high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</a:t>
            </a: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2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600ug misoprostol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either of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above.</a:t>
            </a:r>
            <a:endParaRPr lang="en-GB" sz="2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0.5mg (IM) with misoprostol 800 µg PR for patients with normal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with misoprostol 800 µg PR for patients with elevated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085" y="1433968"/>
            <a:ext cx="5386917" cy="569004"/>
          </a:xfrm>
        </p:spPr>
        <p:txBody>
          <a:bodyPr/>
          <a:lstStyle/>
          <a:p>
            <a:r>
              <a:rPr lang="en-GB" dirty="0" smtClean="0">
                <a:solidFill>
                  <a:srgbClr val="211E1D"/>
                </a:solidFill>
              </a:rPr>
              <a:t>Olanrewaju Hospital</a:t>
            </a:r>
            <a:endParaRPr lang="en-US" dirty="0">
              <a:solidFill>
                <a:srgbClr val="211E1D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41829"/>
          </a:xfrm>
        </p:spPr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085" y="860513"/>
            <a:ext cx="945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Benchmarking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5/31/2015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990</Words>
  <Application>Microsoft Office PowerPoint</Application>
  <PresentationFormat>Widescreen</PresentationFormat>
  <Paragraphs>238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 Rounded MT Bold</vt:lpstr>
      <vt:lpstr>Calibri</vt:lpstr>
      <vt:lpstr>Eras Bold ITC</vt:lpstr>
      <vt:lpstr>Segoe Print</vt:lpstr>
      <vt:lpstr>Symbol</vt:lpstr>
      <vt:lpstr>Times New Roman</vt:lpstr>
      <vt:lpstr>Wingdings</vt:lpstr>
      <vt:lpstr>Wingdings 2</vt:lpstr>
      <vt:lpstr>Wingdings 3</vt:lpstr>
      <vt:lpstr>Medical design template</vt:lpstr>
      <vt:lpstr>Worksheet</vt:lpstr>
      <vt:lpstr> INCIDENCE OF PRIMARY POSTPARTUM HAEMORRHAGE IN OLANREWAJU HOSPITAL</vt:lpstr>
      <vt:lpstr>Team Members </vt:lpstr>
      <vt:lpstr>Quality Improvement</vt:lpstr>
      <vt:lpstr>Six Sigma Method of Quality Improvement</vt:lpstr>
      <vt:lpstr>DEFINE</vt:lpstr>
      <vt:lpstr>DEFINE (Cont’d)</vt:lpstr>
      <vt:lpstr>DEFINE (Cont’d)</vt:lpstr>
      <vt:lpstr>DEFINE (Cont’d)</vt:lpstr>
      <vt:lpstr>DEFINE (Cont’d)</vt:lpstr>
      <vt:lpstr>MEASURE</vt:lpstr>
      <vt:lpstr>Measure (Cont’d)</vt:lpstr>
      <vt:lpstr>MEASURE (Cont’d)</vt:lpstr>
      <vt:lpstr>ANALYZE</vt:lpstr>
      <vt:lpstr>ANALYZE (Cont’d)</vt:lpstr>
      <vt:lpstr>ANALYZE (Cont’d)</vt:lpstr>
      <vt:lpstr>ANALYZE (Cont’d)</vt:lpstr>
      <vt:lpstr>ANALYZE (Cont’d)</vt:lpstr>
      <vt:lpstr>ANALYZE (Cont’d)</vt:lpstr>
      <vt:lpstr>IMPROVE</vt:lpstr>
      <vt:lpstr>IMPROVE (Cont’d)</vt:lpstr>
      <vt:lpstr>CONTROL</vt:lpstr>
      <vt:lpstr>CONTROL (Cont’d)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2015-05-29T14:04:33Z</dcterms:created>
  <dcterms:modified xsi:type="dcterms:W3CDTF">2015-05-31T07:01:44Z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